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22"/>
    <p:restoredTop sz="67915"/>
  </p:normalViewPr>
  <p:slideViewPr>
    <p:cSldViewPr snapToGrid="0" showGuides="1">
      <p:cViewPr varScale="1">
        <p:scale>
          <a:sx n="88" d="100"/>
          <a:sy n="88" d="100"/>
        </p:scale>
        <p:origin x="62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A1AF7-99A8-C440-956C-464BD1DC09AA}" type="datetimeFigureOut">
              <a:rPr lang="en-US" smtClean="0"/>
              <a:t>4/4/23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D541B-981B-9043-A843-36BB05DDE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3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Herzlich</a:t>
            </a:r>
            <a:r>
              <a:rPr lang="en-US" dirty="0"/>
              <a:t> </a:t>
            </a:r>
            <a:r>
              <a:rPr lang="en-US" dirty="0" err="1"/>
              <a:t>willkommen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freuen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Du </a:t>
            </a:r>
            <a:r>
              <a:rPr lang="en-US" dirty="0" err="1"/>
              <a:t>teilnehmen</a:t>
            </a:r>
            <a:r>
              <a:rPr lang="en-US" dirty="0"/>
              <a:t> </a:t>
            </a:r>
            <a:r>
              <a:rPr lang="en-US" dirty="0" err="1"/>
              <a:t>möchtest</a:t>
            </a:r>
            <a:r>
              <a:rPr lang="en-US" dirty="0"/>
              <a:t>. </a:t>
            </a:r>
          </a:p>
          <a:p>
            <a:r>
              <a:rPr lang="en-US" dirty="0"/>
              <a:t>Am </a:t>
            </a:r>
            <a:r>
              <a:rPr lang="en-US" dirty="0" err="1"/>
              <a:t>besten</a:t>
            </a:r>
            <a:r>
              <a:rPr lang="en-US" dirty="0"/>
              <a:t> </a:t>
            </a:r>
            <a:r>
              <a:rPr lang="en-US" dirty="0" err="1"/>
              <a:t>benutzt</a:t>
            </a:r>
            <a:r>
              <a:rPr lang="en-US" dirty="0"/>
              <a:t> Du für </a:t>
            </a:r>
            <a:r>
              <a:rPr lang="en-US" dirty="0" err="1"/>
              <a:t>diese</a:t>
            </a:r>
            <a:r>
              <a:rPr lang="en-US" dirty="0"/>
              <a:t> </a:t>
            </a:r>
            <a:r>
              <a:rPr lang="en-US" dirty="0" err="1"/>
              <a:t>Studie</a:t>
            </a:r>
            <a:r>
              <a:rPr lang="en-US" dirty="0"/>
              <a:t> Firefox, Opera, Chrome </a:t>
            </a:r>
            <a:r>
              <a:rPr lang="en-US" dirty="0" err="1"/>
              <a:t>oder</a:t>
            </a:r>
            <a:r>
              <a:rPr lang="en-US" dirty="0"/>
              <a:t> Safari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Webbrowser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Wenn</a:t>
            </a:r>
            <a:r>
              <a:rPr lang="en-US" dirty="0"/>
              <a:t> Du </a:t>
            </a:r>
            <a:r>
              <a:rPr lang="en-US" dirty="0" err="1"/>
              <a:t>unten</a:t>
            </a:r>
            <a:r>
              <a:rPr lang="en-US" dirty="0"/>
              <a:t> auf die </a:t>
            </a:r>
            <a:r>
              <a:rPr lang="en-US" dirty="0" err="1"/>
              <a:t>Schaltfläche</a:t>
            </a:r>
            <a:r>
              <a:rPr lang="en-US" dirty="0"/>
              <a:t> </a:t>
            </a:r>
            <a:r>
              <a:rPr lang="en-US" dirty="0" err="1"/>
              <a:t>Weiter</a:t>
            </a:r>
            <a:r>
              <a:rPr lang="en-US" dirty="0"/>
              <a:t> </a:t>
            </a:r>
            <a:r>
              <a:rPr lang="en-US" dirty="0" err="1"/>
              <a:t>klickst</a:t>
            </a:r>
            <a:r>
              <a:rPr lang="en-US" dirty="0"/>
              <a:t>, </a:t>
            </a:r>
            <a:r>
              <a:rPr lang="en-US" dirty="0" err="1"/>
              <a:t>erscheint</a:t>
            </a:r>
            <a:r>
              <a:rPr lang="en-US" dirty="0"/>
              <a:t> die </a:t>
            </a:r>
            <a:r>
              <a:rPr lang="en-US" dirty="0" err="1"/>
              <a:t>folgende</a:t>
            </a:r>
            <a:r>
              <a:rPr lang="en-US" dirty="0"/>
              <a:t> </a:t>
            </a:r>
            <a:r>
              <a:rPr lang="en-US" dirty="0" err="1"/>
              <a:t>Präsentation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Vollbild</a:t>
            </a:r>
            <a:r>
              <a:rPr lang="en-US" dirty="0"/>
              <a:t>-Modus.</a:t>
            </a:r>
          </a:p>
          <a:p>
            <a:endParaRPr lang="en-US" dirty="0"/>
          </a:p>
          <a:p>
            <a:r>
              <a:rPr lang="en-US" dirty="0"/>
              <a:t>Der </a:t>
            </a:r>
            <a:r>
              <a:rPr lang="en-US" dirty="0" err="1"/>
              <a:t>Vollbild</a:t>
            </a:r>
            <a:r>
              <a:rPr lang="en-US" dirty="0"/>
              <a:t>-Modus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automatisch</a:t>
            </a:r>
            <a:r>
              <a:rPr lang="en-US" dirty="0"/>
              <a:t> </a:t>
            </a:r>
            <a:r>
              <a:rPr lang="en-US" dirty="0" err="1"/>
              <a:t>wieder</a:t>
            </a:r>
            <a:r>
              <a:rPr lang="en-US" dirty="0"/>
              <a:t> </a:t>
            </a:r>
            <a:r>
              <a:rPr lang="en-US" dirty="0" err="1"/>
              <a:t>beendet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Du die </a:t>
            </a:r>
            <a:r>
              <a:rPr lang="en-US" dirty="0" err="1"/>
              <a:t>folgende</a:t>
            </a:r>
            <a:r>
              <a:rPr lang="en-US" dirty="0"/>
              <a:t> Aufgabe bis </a:t>
            </a:r>
            <a:r>
              <a:rPr lang="en-US" dirty="0" err="1"/>
              <a:t>zum</a:t>
            </a:r>
            <a:r>
              <a:rPr lang="en-US" dirty="0"/>
              <a:t> Ende </a:t>
            </a:r>
            <a:r>
              <a:rPr lang="en-US" dirty="0" err="1"/>
              <a:t>bearbeitest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Bitte </a:t>
            </a:r>
            <a:r>
              <a:rPr lang="en-US" dirty="0" err="1"/>
              <a:t>schließe</a:t>
            </a:r>
            <a:r>
              <a:rPr lang="en-US" dirty="0"/>
              <a:t> den Tab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vorzeitig</a:t>
            </a:r>
            <a:r>
              <a:rPr lang="en-US" dirty="0"/>
              <a:t>, </a:t>
            </a:r>
            <a:r>
              <a:rPr lang="en-US" dirty="0" err="1"/>
              <a:t>damit</a:t>
            </a:r>
            <a:r>
              <a:rPr lang="en-US" dirty="0"/>
              <a:t> </a:t>
            </a:r>
            <a:r>
              <a:rPr lang="en-US" dirty="0" err="1"/>
              <a:t>deine</a:t>
            </a:r>
            <a:r>
              <a:rPr lang="en-US" dirty="0"/>
              <a:t> </a:t>
            </a:r>
            <a:r>
              <a:rPr lang="en-US" dirty="0" err="1"/>
              <a:t>Daten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verloren</a:t>
            </a:r>
            <a:r>
              <a:rPr lang="en-US" dirty="0"/>
              <a:t> </a:t>
            </a:r>
            <a:r>
              <a:rPr lang="en-US" dirty="0" err="1"/>
              <a:t>gehen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Solltest</a:t>
            </a:r>
            <a:r>
              <a:rPr lang="en-US" dirty="0"/>
              <a:t> Du den </a:t>
            </a:r>
            <a:r>
              <a:rPr lang="en-US" dirty="0" err="1"/>
              <a:t>Vollbild</a:t>
            </a:r>
            <a:r>
              <a:rPr lang="en-US" dirty="0"/>
              <a:t>-Modus </a:t>
            </a:r>
            <a:r>
              <a:rPr lang="en-US" dirty="0" err="1"/>
              <a:t>vorher</a:t>
            </a:r>
            <a:r>
              <a:rPr lang="en-US" dirty="0"/>
              <a:t> </a:t>
            </a:r>
            <a:r>
              <a:rPr lang="en-US" dirty="0" err="1"/>
              <a:t>verlassen</a:t>
            </a:r>
            <a:r>
              <a:rPr lang="en-US" dirty="0"/>
              <a:t> </a:t>
            </a:r>
            <a:r>
              <a:rPr lang="en-US" dirty="0" err="1"/>
              <a:t>wollen</a:t>
            </a:r>
            <a:r>
              <a:rPr lang="en-US" dirty="0"/>
              <a:t>, </a:t>
            </a:r>
            <a:r>
              <a:rPr lang="en-US" dirty="0" err="1"/>
              <a:t>drücke</a:t>
            </a:r>
            <a:r>
              <a:rPr lang="en-US" dirty="0"/>
              <a:t> die Taste Esc auf </a:t>
            </a:r>
            <a:r>
              <a:rPr lang="en-US" dirty="0" err="1"/>
              <a:t>Deiner</a:t>
            </a:r>
            <a:r>
              <a:rPr lang="en-US" dirty="0"/>
              <a:t> </a:t>
            </a:r>
            <a:r>
              <a:rPr lang="en-US" dirty="0" err="1"/>
              <a:t>Tastatur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D541B-981B-9043-A843-36BB05DDE9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88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D541B-981B-9043-A843-36BB05DDE9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15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B465D-4608-A908-F6A5-5458BC26F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1AF814-9DDA-527C-43C3-39C66889A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C2219-07DC-9959-D348-D5D653EC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3D266-56BB-C6C6-B13D-8146CD84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82691-EC56-4DBE-FFB6-953D151C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4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4951A-E688-0954-662B-2C57F52ED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5595F-63F0-6EA8-2646-6FC8DA23B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BC267-FD3C-EEEA-8D90-FCE7C5C85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EDA39-B490-6579-C1F7-10A72794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CEF6E-C320-0AC2-930E-26FC5B73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2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DCFDEE-385D-E2EF-E2FA-0F38292A1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3384C-6252-E862-D28A-EC965E504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69888-E24C-D092-DE9A-10A48A1D0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E89D-88CB-FBBA-961A-B8284893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1E774-69E7-1376-9990-0DCBC2E48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8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E66C-04E0-920C-2EFB-61489809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99D13-75CF-6F1B-7FF8-1EE690846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A81A6-2257-BDC9-70D4-C44B4DC5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C84EC-D51D-9575-A85A-4724E347B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057B-8E9E-0D71-D05B-E997BB41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7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C1524-A490-684E-307A-3048AC565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947C6-C61E-45B4-67E8-98B4539E6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95829-B451-279C-AEF5-20DD9FB0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FAD36-8B13-4671-C5A4-B7C0CA7C4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B4A74-7CC4-2E42-8B7B-A04C5CFE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5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918D2-312F-AC34-63DB-70BA156E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A4964-36C2-B844-9301-2C481AFF8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8E7CE-ED52-E6CF-6641-9E22CBD0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C4EE9-560D-D2B0-812B-B22B0376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8BF00-3CE4-FD93-B8C4-9D5F9E32B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EC85D-6871-E622-A44B-559B01EAC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6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D0E62-CDC2-3E8C-E8EC-FDA3791E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72385-8463-09D4-55A6-18632D2AA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C0C21-E621-46B4-5CCC-634222429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5FB31-F0E9-2E7F-1846-4BDC42405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3C20F-B114-4A73-3823-FEEC96B77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1D9A3D-B2A6-2FE9-25D8-E1FA5C590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2AB1D-D9C4-CABD-004A-AF6134189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1FD92-7EBF-A017-3FEC-E359CB541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DA4A4-D469-4711-ABB4-CF3613395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E4F85C-2EBA-4904-0490-0840062CE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595D8-EAF2-614A-E470-FE46EE81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2DC15-294B-9F1A-FBA6-4EDD0F28E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5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3B128-0888-92C2-3593-1E9C86F2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2EDD67-F512-01DE-B6C5-339C289B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5ACF4-2138-060B-6F55-7956D87DF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7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D628D-11B2-49B5-DEFD-9F929260C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C480-3BEE-F1F9-D97E-A695510CC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33168-BF44-93F1-ED6B-743BBB085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367B2-012D-BDCA-8D21-146891E9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07138-F280-DAE1-1821-27A37D17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80187-0237-EF23-3ED0-61A2DFBE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2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0888-929B-19A4-50FE-861A96D4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F71293-BFFD-DC6B-620C-B1B6A466F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FB557-F4D7-5C52-70B1-8BABDBE51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2BFCB-FDCF-FBB7-7675-11434993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9CCFC-C7C1-16E6-5B35-95E1C130D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A616B-9D55-5872-449B-A88AE8D7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3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63A507-714F-82B6-2F03-75556D5F2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E118D-5BAC-3D40-D137-F6F185C42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56546-F17E-6422-1E38-EB11C438B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B9E8-568B-5B46-B09E-0BA8515D1EC1}" type="datetimeFigureOut">
              <a:rPr lang="en-US" smtClean="0"/>
              <a:t>4/4/23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6EF36-B120-870A-1097-467096550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533E2-ADCA-0CFF-81D1-F02D24FAC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958B-18E6-ADE4-4954-00F1E5AD75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72156-DAA5-5A2C-22AD-F565355D6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16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E8A0-5792-7727-60E2-C9908343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394"/>
            <a:ext cx="12086205" cy="64670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Herzlich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willkommen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freuen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teilnehmen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möchtest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beachte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folgende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Hinweise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brauchst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Bildschirm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mindestens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Zoll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d.h.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mindestens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cm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26,7 cm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breit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bitte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Smartphone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Tablet !!!</a:t>
            </a:r>
          </a:p>
          <a:p>
            <a:pPr>
              <a:lnSpc>
                <a:spcPct val="100000"/>
              </a:lnSpc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Firefox, Chrome, Edge,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Safari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auf '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erscheint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Präsentation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Vollbild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-Modus.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wird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automatisch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beendet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schließe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 Tab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vorzeitig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damit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verloren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Solltest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den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Vollbild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-Modus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vorher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verlassen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wollen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Taste ‘Esc’ auf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Tastatur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24FC113-3567-53AE-2A22-B10CB796D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456" y="3890686"/>
            <a:ext cx="821171" cy="85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34CD966-7F81-90AF-CC2D-EA571D7F8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637" y="3932582"/>
            <a:ext cx="821171" cy="82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AAE2CE2-F46D-328C-FCF7-C0E7E1AA1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818" y="3945288"/>
            <a:ext cx="821171" cy="82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8670D4C9-360C-C0B6-9565-074687676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383" y="3945288"/>
            <a:ext cx="907598" cy="903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68236835-8DBA-9445-691F-FE38494ACCD8}"/>
              </a:ext>
            </a:extLst>
          </p:cNvPr>
          <p:cNvGrpSpPr/>
          <p:nvPr/>
        </p:nvGrpSpPr>
        <p:grpSpPr>
          <a:xfrm>
            <a:off x="7838375" y="3114217"/>
            <a:ext cx="1134629" cy="1329323"/>
            <a:chOff x="8758964" y="2813814"/>
            <a:chExt cx="1677139" cy="1964924"/>
          </a:xfrm>
        </p:grpSpPr>
        <p:pic>
          <p:nvPicPr>
            <p:cNvPr id="1036" name="Picture 12" descr="Free Set copy smart phone tablet icon">
              <a:extLst>
                <a:ext uri="{FF2B5EF4-FFF2-40B4-BE49-F238E27FC236}">
                  <a16:creationId xmlns:a16="http://schemas.microsoft.com/office/drawing/2014/main" id="{F1D1570D-C6D5-259E-DA94-7E103C9ADE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8964" y="2813814"/>
              <a:ext cx="1677139" cy="1677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Multiply 11">
              <a:extLst>
                <a:ext uri="{FF2B5EF4-FFF2-40B4-BE49-F238E27FC236}">
                  <a16:creationId xmlns:a16="http://schemas.microsoft.com/office/drawing/2014/main" id="{7337E557-797B-1BDA-70D5-146BCB40B7BF}"/>
                </a:ext>
              </a:extLst>
            </p:cNvPr>
            <p:cNvSpPr/>
            <p:nvPr/>
          </p:nvSpPr>
          <p:spPr>
            <a:xfrm>
              <a:off x="9165008" y="3101599"/>
              <a:ext cx="865049" cy="1677139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AE656D-C5E1-335E-C072-39E89C3A705C}"/>
              </a:ext>
            </a:extLst>
          </p:cNvPr>
          <p:cNvGrpSpPr/>
          <p:nvPr/>
        </p:nvGrpSpPr>
        <p:grpSpPr>
          <a:xfrm>
            <a:off x="9157621" y="1579331"/>
            <a:ext cx="3034379" cy="1955559"/>
            <a:chOff x="5680448" y="1042428"/>
            <a:chExt cx="3034379" cy="1955559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EFA4B7D7-83DA-8AB4-DEC9-1DF37268D3C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680448" y="1042428"/>
              <a:ext cx="2928584" cy="195555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469F79-6E7C-D12E-C6B4-602F14CFEBB8}"/>
                </a:ext>
              </a:extLst>
            </p:cNvPr>
            <p:cNvSpPr txBox="1"/>
            <p:nvPr/>
          </p:nvSpPr>
          <p:spPr>
            <a:xfrm>
              <a:off x="7608819" y="2304400"/>
              <a:ext cx="1106008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dirty="0"/>
                <a:t> D3Images / </a:t>
              </a:r>
              <a:r>
                <a:rPr lang="en-US" sz="800" dirty="0" err="1"/>
                <a:t>Freepik</a:t>
              </a:r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3379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E8A0-5792-7727-60E2-C9908343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3011"/>
            <a:ext cx="10314904" cy="57133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wichtig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für die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kommenden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ungestört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abgelenkt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dich gut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konzentrieren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kannst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zutrifft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'ich bin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bereit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29173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249</Words>
  <Application>Microsoft Macintosh PowerPoint</Application>
  <PresentationFormat>Widescreen</PresentationFormat>
  <Paragraphs>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Theresa M</dc:creator>
  <cp:lastModifiedBy>Theresa M</cp:lastModifiedBy>
  <cp:revision>5</cp:revision>
  <dcterms:created xsi:type="dcterms:W3CDTF">2023-04-04T09:59:43Z</dcterms:created>
  <dcterms:modified xsi:type="dcterms:W3CDTF">2023-04-04T11:14:40Z</dcterms:modified>
</cp:coreProperties>
</file>