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86" r:id="rId2"/>
    <p:sldId id="284" r:id="rId3"/>
    <p:sldId id="287" r:id="rId4"/>
    <p:sldId id="289" r:id="rId5"/>
    <p:sldId id="288" r:id="rId6"/>
    <p:sldId id="290" r:id="rId7"/>
    <p:sldId id="291" r:id="rId8"/>
    <p:sldId id="327" r:id="rId9"/>
    <p:sldId id="292" r:id="rId10"/>
    <p:sldId id="294" r:id="rId11"/>
    <p:sldId id="296" r:id="rId12"/>
    <p:sldId id="304" r:id="rId13"/>
    <p:sldId id="305" r:id="rId14"/>
    <p:sldId id="295" r:id="rId15"/>
    <p:sldId id="297" r:id="rId16"/>
    <p:sldId id="298" r:id="rId17"/>
    <p:sldId id="299" r:id="rId18"/>
    <p:sldId id="300" r:id="rId19"/>
    <p:sldId id="301" r:id="rId20"/>
    <p:sldId id="321" r:id="rId21"/>
    <p:sldId id="302" r:id="rId22"/>
    <p:sldId id="306" r:id="rId23"/>
    <p:sldId id="328" r:id="rId24"/>
    <p:sldId id="322" r:id="rId25"/>
    <p:sldId id="323" r:id="rId26"/>
    <p:sldId id="324" r:id="rId27"/>
    <p:sldId id="307" r:id="rId28"/>
    <p:sldId id="318" r:id="rId29"/>
    <p:sldId id="317" r:id="rId30"/>
    <p:sldId id="308" r:id="rId31"/>
    <p:sldId id="316" r:id="rId32"/>
    <p:sldId id="315" r:id="rId33"/>
    <p:sldId id="309" r:id="rId34"/>
    <p:sldId id="311" r:id="rId35"/>
    <p:sldId id="319" r:id="rId36"/>
    <p:sldId id="310" r:id="rId37"/>
    <p:sldId id="326" r:id="rId38"/>
    <p:sldId id="325" r:id="rId39"/>
    <p:sldId id="30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Screen" id="{42BC79B6-536A-134F-98AA-0D14FEAB84E7}">
          <p14:sldIdLst>
            <p14:sldId id="286"/>
          </p14:sldIdLst>
        </p14:section>
        <p14:section name="Instructions 1" id="{6077BC9D-782B-1548-8608-C6B1130EA0C6}">
          <p14:sldIdLst>
            <p14:sldId id="284"/>
          </p14:sldIdLst>
        </p14:section>
        <p14:section name="Instructions 2" id="{CDF4F465-FB4F-2F46-AB1B-869F9F963C30}">
          <p14:sldIdLst>
            <p14:sldId id="287"/>
          </p14:sldIdLst>
        </p14:section>
        <p14:section name="Instructions 3" id="{A9EA591D-BDBF-964C-B9A9-FCF892B6A0C9}">
          <p14:sldIdLst>
            <p14:sldId id="289"/>
          </p14:sldIdLst>
        </p14:section>
        <p14:section name="Instructions 4" id="{9C03B65A-CE8B-2D43-BE1C-3F5015EDABCC}">
          <p14:sldIdLst>
            <p14:sldId id="288"/>
          </p14:sldIdLst>
        </p14:section>
        <p14:section name="Instructions 5" id="{F57D3B17-32A6-924B-BECD-ABEE24674BAE}">
          <p14:sldIdLst>
            <p14:sldId id="290"/>
          </p14:sldIdLst>
        </p14:section>
        <p14:section name="Instructions 6" id="{D18ED377-8FF9-5542-9E34-9AC8627D0DED}">
          <p14:sldIdLst>
            <p14:sldId id="291"/>
          </p14:sldIdLst>
        </p14:section>
        <p14:section name="Instructions 7" id="{28B8506D-B3A2-344A-87BC-9B4F4F8FA824}">
          <p14:sldIdLst>
            <p14:sldId id="327"/>
          </p14:sldIdLst>
        </p14:section>
        <p14:section name="Instructions 8" id="{557E9A2B-F37D-7347-8C13-D9C83EEE8B17}">
          <p14:sldIdLst>
            <p14:sldId id="292"/>
          </p14:sldIdLst>
        </p14:section>
        <p14:section name="Instructions 9" id="{D8322FFF-1EAE-B944-8BD8-46540360201A}">
          <p14:sldIdLst>
            <p14:sldId id="294"/>
          </p14:sldIdLst>
        </p14:section>
        <p14:section name="Instructions 10" id="{7D72FDA5-3040-A142-9C37-9AD281D5A8F8}">
          <p14:sldIdLst>
            <p14:sldId id="296"/>
          </p14:sldIdLst>
        </p14:section>
        <p14:section name="Instructions 11" id="{062DA772-83AC-654E-8C34-B488FB5C6B77}">
          <p14:sldIdLst>
            <p14:sldId id="304"/>
          </p14:sldIdLst>
        </p14:section>
        <p14:section name="Instructions 12" id="{70623FC1-875C-7543-B66D-CCE8C01C5102}">
          <p14:sldIdLst>
            <p14:sldId id="305"/>
          </p14:sldIdLst>
        </p14:section>
        <p14:section name="Instructions 13" id="{C73EF16B-DC51-2E42-8F72-EF609E1926DF}">
          <p14:sldIdLst>
            <p14:sldId id="295"/>
          </p14:sldIdLst>
        </p14:section>
        <p14:section name="Instructions 14" id="{F525E9D8-3190-5B4A-A0E4-5FFF34178B66}">
          <p14:sldIdLst>
            <p14:sldId id="297"/>
          </p14:sldIdLst>
        </p14:section>
        <p14:section name="Instructions 15" id="{CF1DD8B5-12C9-1140-9ACA-EC25CB2A49B3}">
          <p14:sldIdLst>
            <p14:sldId id="298"/>
          </p14:sldIdLst>
        </p14:section>
        <p14:section name="Instructions 16" id="{B9AD9464-0582-9C45-8856-354E128F1AE0}">
          <p14:sldIdLst>
            <p14:sldId id="299"/>
          </p14:sldIdLst>
        </p14:section>
        <p14:section name="Instructions 17" id="{CD3F63CC-6D89-154E-BD82-77FA52835F75}">
          <p14:sldIdLst>
            <p14:sldId id="300"/>
          </p14:sldIdLst>
        </p14:section>
        <p14:section name="Instructions 18" id="{41B046E6-553B-654A-AF98-D531BF0E9446}">
          <p14:sldIdLst>
            <p14:sldId id="301"/>
          </p14:sldIdLst>
        </p14:section>
        <p14:section name="Practice Session" id="{413052A8-89FC-214E-8AF8-3E30738D53AA}">
          <p14:sldIdLst>
            <p14:sldId id="321"/>
          </p14:sldIdLst>
        </p14:section>
        <p14:section name="Instructions 19" id="{739F4F8A-B026-904F-B169-92A1E9099445}">
          <p14:sldIdLst>
            <p14:sldId id="302"/>
          </p14:sldIdLst>
        </p14:section>
        <p14:section name="Instructions 20" id="{0CE5F29F-F783-2948-87CC-F7472317E150}">
          <p14:sldIdLst>
            <p14:sldId id="306"/>
          </p14:sldIdLst>
        </p14:section>
        <p14:section name="Instructions 21" id="{508654D0-13D5-7E45-B392-85DA83140454}">
          <p14:sldIdLst>
            <p14:sldId id="328"/>
          </p14:sldIdLst>
        </p14:section>
        <p14:section name="Question 0" id="{1800B27F-7627-414C-AC0F-A21D4B5D4A27}">
          <p14:sldIdLst>
            <p14:sldId id="322"/>
          </p14:sldIdLst>
        </p14:section>
        <p14:section name="Question 0: Correct" id="{CA8F04CC-8D41-194E-A2A0-DDC979EA28E9}">
          <p14:sldIdLst>
            <p14:sldId id="323"/>
          </p14:sldIdLst>
        </p14:section>
        <p14:section name="Question 0: Incorrect" id="{0AA3CFF8-23E7-714E-B8B9-00CCA6846528}">
          <p14:sldIdLst>
            <p14:sldId id="324"/>
          </p14:sldIdLst>
        </p14:section>
        <p14:section name="Question 1" id="{0EB1D799-75F2-5F41-8A95-72B6A476665F}">
          <p14:sldIdLst>
            <p14:sldId id="307"/>
          </p14:sldIdLst>
        </p14:section>
        <p14:section name="Question 1: Correct" id="{D7AABA0B-61FA-9F48-B115-9E72C4307B8F}">
          <p14:sldIdLst>
            <p14:sldId id="318"/>
          </p14:sldIdLst>
        </p14:section>
        <p14:section name="Question 1: Incorrect" id="{3CC71C73-FAA0-EC41-A875-32389FD8085E}">
          <p14:sldIdLst>
            <p14:sldId id="317"/>
          </p14:sldIdLst>
        </p14:section>
        <p14:section name="Question 2" id="{020C1A40-8AB1-E445-971D-C21F49BDA0A4}">
          <p14:sldIdLst>
            <p14:sldId id="308"/>
          </p14:sldIdLst>
        </p14:section>
        <p14:section name="Question 2: Correct" id="{A15403FB-B3A1-8040-8611-0D5B52C0BEA1}">
          <p14:sldIdLst>
            <p14:sldId id="316"/>
          </p14:sldIdLst>
        </p14:section>
        <p14:section name="Question 2: Incorrect" id="{2C6E1465-675E-F14B-B715-5A2F7049E842}">
          <p14:sldIdLst>
            <p14:sldId id="315"/>
          </p14:sldIdLst>
        </p14:section>
        <p14:section name="Question 3" id="{201D72CF-FE71-7349-ADE4-515320946B6E}">
          <p14:sldIdLst>
            <p14:sldId id="309"/>
          </p14:sldIdLst>
        </p14:section>
        <p14:section name="Question 3: Correct" id="{F65C28A9-5FFB-C546-AD76-8D31E2E18BF7}">
          <p14:sldIdLst>
            <p14:sldId id="311"/>
          </p14:sldIdLst>
        </p14:section>
        <p14:section name="Question 3: Incorrect" id="{6F9519FB-C3E9-0C4A-A58E-5C7CF91A0237}">
          <p14:sldIdLst>
            <p14:sldId id="319"/>
          </p14:sldIdLst>
        </p14:section>
        <p14:section name="Question 4" id="{5C0F2D73-D5D7-D04D-AE79-939F40AC3875}">
          <p14:sldIdLst>
            <p14:sldId id="310"/>
          </p14:sldIdLst>
        </p14:section>
        <p14:section name="Question 4: Correct" id="{95A5FDC8-FA1A-DE4D-A12D-271521900E61}">
          <p14:sldIdLst>
            <p14:sldId id="326"/>
          </p14:sldIdLst>
        </p14:section>
        <p14:section name="Question 4: Incorrect" id="{2AFFD718-6B49-E34F-9D5F-1D985B4CE503}">
          <p14:sldIdLst>
            <p14:sldId id="325"/>
          </p14:sldIdLst>
        </p14:section>
        <p14:section name="Instructions 22" id="{4F33A19B-60F2-8646-B73B-29539DC1BDEE}">
          <p14:sldIdLst>
            <p14:sldId id="30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66B3B"/>
    <a:srgbClr val="E4CD95"/>
    <a:srgbClr val="D6C796"/>
    <a:srgbClr val="C7BB90"/>
    <a:srgbClr val="FFFBD5"/>
    <a:srgbClr val="FBFEDC"/>
    <a:srgbClr val="AB7942"/>
    <a:srgbClr val="F3EC87"/>
    <a:srgbClr val="FFF98E"/>
    <a:srgbClr val="6B96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08"/>
    <p:restoredTop sz="79630"/>
  </p:normalViewPr>
  <p:slideViewPr>
    <p:cSldViewPr snapToGrid="0">
      <p:cViewPr varScale="1">
        <p:scale>
          <a:sx n="112" d="100"/>
          <a:sy n="112" d="100"/>
        </p:scale>
        <p:origin x="222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FE9A2C-6786-8B40-8D15-B57D99410A53}" type="datetimeFigureOut">
              <a:rPr lang="en-US" smtClean="0"/>
              <a:t>12/3/24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554B3A-A573-F740-AA3B-2045125CA679}" type="slidenum">
              <a:rPr lang="en-US" smtClean="0"/>
              <a:t>‹#›</a:t>
            </a:fld>
            <a:endParaRPr lang="en-US"/>
          </a:p>
        </p:txBody>
      </p:sp>
    </p:spTree>
    <p:extLst>
      <p:ext uri="{BB962C8B-B14F-4D97-AF65-F5344CB8AC3E}">
        <p14:creationId xmlns:p14="http://schemas.microsoft.com/office/powerpoint/2010/main" val="81483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#FFFBD5 for background color! #</a:t>
            </a:r>
            <a:r>
              <a:rPr lang="en-CA" dirty="0"/>
              <a:t>966b3b brown ; sand dark: #e4cd95</a:t>
            </a:r>
          </a:p>
          <a:p>
            <a:endParaRPr lang="en-CA" dirty="0"/>
          </a:p>
          <a:p>
            <a:r>
              <a:rPr lang="en-CA" dirty="0" err="1"/>
              <a:t>Stimme</a:t>
            </a:r>
            <a:r>
              <a:rPr lang="en-CA" dirty="0"/>
              <a:t> auf https://</a:t>
            </a:r>
            <a:r>
              <a:rPr lang="en-CA" dirty="0" err="1"/>
              <a:t>www.narakeet.com</a:t>
            </a:r>
            <a:r>
              <a:rPr lang="en-CA" dirty="0"/>
              <a:t>/ </a:t>
            </a:r>
            <a:r>
              <a:rPr lang="en-CA" dirty="0" err="1"/>
              <a:t>ist</a:t>
            </a:r>
            <a:r>
              <a:rPr lang="en-CA" dirty="0"/>
              <a:t> Lothar.</a:t>
            </a:r>
            <a:endParaRPr lang="en-US" dirty="0"/>
          </a:p>
        </p:txBody>
      </p:sp>
      <p:sp>
        <p:nvSpPr>
          <p:cNvPr id="4" name="Slide Number Placeholder 3"/>
          <p:cNvSpPr>
            <a:spLocks noGrp="1"/>
          </p:cNvSpPr>
          <p:nvPr>
            <p:ph type="sldNum" sz="quarter" idx="5"/>
          </p:nvPr>
        </p:nvSpPr>
        <p:spPr/>
        <p:txBody>
          <a:bodyPr/>
          <a:lstStyle/>
          <a:p>
            <a:fld id="{1F478D94-F5A0-A74D-99F7-BD6F28730AED}" type="slidenum">
              <a:rPr lang="en-US" smtClean="0"/>
              <a:t>1</a:t>
            </a:fld>
            <a:endParaRPr lang="en-US"/>
          </a:p>
        </p:txBody>
      </p:sp>
    </p:spTree>
    <p:extLst>
      <p:ext uri="{BB962C8B-B14F-4D97-AF65-F5344CB8AC3E}">
        <p14:creationId xmlns:p14="http://schemas.microsoft.com/office/powerpoint/2010/main" val="2156797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PLACE VIDEO HERE IN SCRIPT</a:t>
            </a:r>
          </a:p>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10</a:t>
            </a:fld>
            <a:endParaRPr lang="en-US"/>
          </a:p>
        </p:txBody>
      </p:sp>
    </p:spTree>
    <p:extLst>
      <p:ext uri="{BB962C8B-B14F-4D97-AF65-F5344CB8AC3E}">
        <p14:creationId xmlns:p14="http://schemas.microsoft.com/office/powerpoint/2010/main" val="3568388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PLACE VIDEO HERE IN SCRIPT</a:t>
            </a:r>
          </a:p>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11</a:t>
            </a:fld>
            <a:endParaRPr lang="en-US"/>
          </a:p>
        </p:txBody>
      </p:sp>
    </p:spTree>
    <p:extLst>
      <p:ext uri="{BB962C8B-B14F-4D97-AF65-F5344CB8AC3E}">
        <p14:creationId xmlns:p14="http://schemas.microsoft.com/office/powerpoint/2010/main" val="3508793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12</a:t>
            </a:fld>
            <a:endParaRPr lang="en-US"/>
          </a:p>
        </p:txBody>
      </p:sp>
    </p:spTree>
    <p:extLst>
      <p:ext uri="{BB962C8B-B14F-4D97-AF65-F5344CB8AC3E}">
        <p14:creationId xmlns:p14="http://schemas.microsoft.com/office/powerpoint/2010/main" val="1757867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13</a:t>
            </a:fld>
            <a:endParaRPr lang="en-US"/>
          </a:p>
        </p:txBody>
      </p:sp>
    </p:spTree>
    <p:extLst>
      <p:ext uri="{BB962C8B-B14F-4D97-AF65-F5344CB8AC3E}">
        <p14:creationId xmlns:p14="http://schemas.microsoft.com/office/powerpoint/2010/main" val="1474370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14</a:t>
            </a:fld>
            <a:endParaRPr lang="en-US"/>
          </a:p>
        </p:txBody>
      </p:sp>
    </p:spTree>
    <p:extLst>
      <p:ext uri="{BB962C8B-B14F-4D97-AF65-F5344CB8AC3E}">
        <p14:creationId xmlns:p14="http://schemas.microsoft.com/office/powerpoint/2010/main" val="1518260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15</a:t>
            </a:fld>
            <a:endParaRPr lang="en-US"/>
          </a:p>
        </p:txBody>
      </p:sp>
    </p:spTree>
    <p:extLst>
      <p:ext uri="{BB962C8B-B14F-4D97-AF65-F5344CB8AC3E}">
        <p14:creationId xmlns:p14="http://schemas.microsoft.com/office/powerpoint/2010/main" val="2154977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16</a:t>
            </a:fld>
            <a:endParaRPr lang="en-US"/>
          </a:p>
        </p:txBody>
      </p:sp>
    </p:spTree>
    <p:extLst>
      <p:ext uri="{BB962C8B-B14F-4D97-AF65-F5344CB8AC3E}">
        <p14:creationId xmlns:p14="http://schemas.microsoft.com/office/powerpoint/2010/main" val="26113640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PLACE VIDEO HERE IN SCRIPT</a:t>
            </a:r>
          </a:p>
        </p:txBody>
      </p:sp>
      <p:sp>
        <p:nvSpPr>
          <p:cNvPr id="4" name="Slide Number Placeholder 3"/>
          <p:cNvSpPr>
            <a:spLocks noGrp="1"/>
          </p:cNvSpPr>
          <p:nvPr>
            <p:ph type="sldNum" sz="quarter" idx="5"/>
          </p:nvPr>
        </p:nvSpPr>
        <p:spPr/>
        <p:txBody>
          <a:bodyPr/>
          <a:lstStyle/>
          <a:p>
            <a:fld id="{2A554B3A-A573-F740-AA3B-2045125CA679}" type="slidenum">
              <a:rPr lang="en-US" smtClean="0"/>
              <a:t>17</a:t>
            </a:fld>
            <a:endParaRPr lang="en-US"/>
          </a:p>
        </p:txBody>
      </p:sp>
    </p:spTree>
    <p:extLst>
      <p:ext uri="{BB962C8B-B14F-4D97-AF65-F5344CB8AC3E}">
        <p14:creationId xmlns:p14="http://schemas.microsoft.com/office/powerpoint/2010/main" val="3672014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18</a:t>
            </a:fld>
            <a:endParaRPr lang="en-US"/>
          </a:p>
        </p:txBody>
      </p:sp>
    </p:spTree>
    <p:extLst>
      <p:ext uri="{BB962C8B-B14F-4D97-AF65-F5344CB8AC3E}">
        <p14:creationId xmlns:p14="http://schemas.microsoft.com/office/powerpoint/2010/main" val="2464601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19</a:t>
            </a:fld>
            <a:endParaRPr lang="en-US"/>
          </a:p>
        </p:txBody>
      </p:sp>
    </p:spTree>
    <p:extLst>
      <p:ext uri="{BB962C8B-B14F-4D97-AF65-F5344CB8AC3E}">
        <p14:creationId xmlns:p14="http://schemas.microsoft.com/office/powerpoint/2010/main" val="829281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2</a:t>
            </a:fld>
            <a:endParaRPr lang="en-US"/>
          </a:p>
        </p:txBody>
      </p:sp>
    </p:spTree>
    <p:extLst>
      <p:ext uri="{BB962C8B-B14F-4D97-AF65-F5344CB8AC3E}">
        <p14:creationId xmlns:p14="http://schemas.microsoft.com/office/powerpoint/2010/main" val="6130483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CEBD3-2C75-3048-CEA2-94B189FC8A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D15305-A572-27B0-16B0-E14BC1D60A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E81D5C-566B-794A-5F5D-4E2B3E675986}"/>
              </a:ext>
            </a:extLst>
          </p:cNvPr>
          <p:cNvSpPr>
            <a:spLocks noGrp="1"/>
          </p:cNvSpPr>
          <p:nvPr>
            <p:ph type="body" idx="1"/>
          </p:nvPr>
        </p:nvSpPr>
        <p:spPr/>
        <p:txBody>
          <a:bodyPr/>
          <a:lstStyle/>
          <a:p>
            <a:r>
              <a:rPr lang="en-US" dirty="0"/>
              <a:t>Let them play two rounds of the game.</a:t>
            </a:r>
          </a:p>
        </p:txBody>
      </p:sp>
      <p:sp>
        <p:nvSpPr>
          <p:cNvPr id="4" name="Slide Number Placeholder 3">
            <a:extLst>
              <a:ext uri="{FF2B5EF4-FFF2-40B4-BE49-F238E27FC236}">
                <a16:creationId xmlns:a16="http://schemas.microsoft.com/office/drawing/2014/main" id="{609685BA-1F1B-28A7-A1AA-8F18479EE0A5}"/>
              </a:ext>
            </a:extLst>
          </p:cNvPr>
          <p:cNvSpPr>
            <a:spLocks noGrp="1"/>
          </p:cNvSpPr>
          <p:nvPr>
            <p:ph type="sldNum" sz="quarter" idx="5"/>
          </p:nvPr>
        </p:nvSpPr>
        <p:spPr/>
        <p:txBody>
          <a:bodyPr/>
          <a:lstStyle/>
          <a:p>
            <a:fld id="{2A554B3A-A573-F740-AA3B-2045125CA679}" type="slidenum">
              <a:rPr lang="en-US" smtClean="0"/>
              <a:t>20</a:t>
            </a:fld>
            <a:endParaRPr lang="en-US"/>
          </a:p>
        </p:txBody>
      </p:sp>
    </p:spTree>
    <p:extLst>
      <p:ext uri="{BB962C8B-B14F-4D97-AF65-F5344CB8AC3E}">
        <p14:creationId xmlns:p14="http://schemas.microsoft.com/office/powerpoint/2010/main" val="7317640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21</a:t>
            </a:fld>
            <a:endParaRPr lang="en-US"/>
          </a:p>
        </p:txBody>
      </p:sp>
    </p:spTree>
    <p:extLst>
      <p:ext uri="{BB962C8B-B14F-4D97-AF65-F5344CB8AC3E}">
        <p14:creationId xmlns:p14="http://schemas.microsoft.com/office/powerpoint/2010/main" val="10178914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22</a:t>
            </a:fld>
            <a:endParaRPr lang="en-US"/>
          </a:p>
        </p:txBody>
      </p:sp>
    </p:spTree>
    <p:extLst>
      <p:ext uri="{BB962C8B-B14F-4D97-AF65-F5344CB8AC3E}">
        <p14:creationId xmlns:p14="http://schemas.microsoft.com/office/powerpoint/2010/main" val="31640870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4D20A-2A18-C6AC-A4B2-32F0377AD8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3AFECB-2D4C-31BF-9544-99AF98C994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32BFEB-C043-7028-21E0-AD24438822A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D16D655-6759-F208-AF8C-52A655E32E0B}"/>
              </a:ext>
            </a:extLst>
          </p:cNvPr>
          <p:cNvSpPr>
            <a:spLocks noGrp="1"/>
          </p:cNvSpPr>
          <p:nvPr>
            <p:ph type="sldNum" sz="quarter" idx="5"/>
          </p:nvPr>
        </p:nvSpPr>
        <p:spPr/>
        <p:txBody>
          <a:bodyPr/>
          <a:lstStyle/>
          <a:p>
            <a:fld id="{2A554B3A-A573-F740-AA3B-2045125CA679}" type="slidenum">
              <a:rPr lang="en-US" smtClean="0"/>
              <a:t>23</a:t>
            </a:fld>
            <a:endParaRPr lang="en-US"/>
          </a:p>
        </p:txBody>
      </p:sp>
    </p:spTree>
    <p:extLst>
      <p:ext uri="{BB962C8B-B14F-4D97-AF65-F5344CB8AC3E}">
        <p14:creationId xmlns:p14="http://schemas.microsoft.com/office/powerpoint/2010/main" val="14037732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72E86-3332-7432-97A8-236DC6E1A8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54DB3-6849-D993-AAD4-B216D5DAFB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7775C4-8BB8-CC2D-8DB7-2C4BD681C050}"/>
              </a:ext>
            </a:extLst>
          </p:cNvPr>
          <p:cNvSpPr>
            <a:spLocks noGrp="1"/>
          </p:cNvSpPr>
          <p:nvPr>
            <p:ph type="body" idx="1"/>
          </p:nvPr>
        </p:nvSpPr>
        <p:spPr/>
        <p:txBody>
          <a:bodyPr/>
          <a:lstStyle/>
          <a:p>
            <a:r>
              <a:rPr lang="en-CA" dirty="0">
                <a:effectLst/>
                <a:latin typeface="arial" panose="020B0604020202020204" pitchFamily="34" charset="0"/>
              </a:rPr>
              <a:t>That is correct!</a:t>
            </a:r>
            <a:br>
              <a:rPr lang="en-CA" dirty="0">
                <a:effectLst/>
                <a:latin typeface="arial" panose="020B0604020202020204" pitchFamily="34" charset="0"/>
              </a:rPr>
            </a:br>
            <a:br>
              <a:rPr lang="en-CA" dirty="0">
                <a:effectLst/>
                <a:latin typeface="arial" panose="020B0604020202020204" pitchFamily="34" charset="0"/>
              </a:rPr>
            </a:br>
            <a:r>
              <a:rPr lang="en-CA" dirty="0">
                <a:effectLst/>
                <a:latin typeface="arial" panose="020B0604020202020204" pitchFamily="34" charset="0"/>
              </a:rPr>
              <a:t>Your opponent comes from one of 14 people who have played this game before. You will be randomized so that you will not know which of the 14 you are playing against in any given round. </a:t>
            </a:r>
            <a:br>
              <a:rPr lang="en-CA" dirty="0">
                <a:effectLst/>
                <a:latin typeface="arial" panose="020B0604020202020204" pitchFamily="34" charset="0"/>
              </a:rPr>
            </a:br>
            <a:br>
              <a:rPr lang="en-CA" dirty="0">
                <a:effectLst/>
                <a:latin typeface="arial" panose="020B0604020202020204" pitchFamily="34" charset="0"/>
              </a:rPr>
            </a:br>
            <a:r>
              <a:rPr lang="en-CA" dirty="0">
                <a:effectLst/>
                <a:latin typeface="arial" panose="020B0604020202020204" pitchFamily="34" charset="0"/>
              </a:rPr>
              <a:t>However, recall that you go through the game in the same order as the opponent. If you are playing the fifth round, your opponent is also playing in their fifth round.</a:t>
            </a:r>
          </a:p>
          <a:p>
            <a:endParaRPr lang="en-CA" dirty="0">
              <a:effectLst/>
              <a:latin typeface="arial" panose="020B0604020202020204" pitchFamily="34" charset="0"/>
            </a:endParaRPr>
          </a:p>
          <a:p>
            <a:r>
              <a:rPr lang="en-CA" dirty="0">
                <a:solidFill>
                  <a:srgbClr val="404040"/>
                </a:solidFill>
                <a:effectLst/>
                <a:latin typeface="arial" panose="020B0604020202020204" pitchFamily="34" charset="0"/>
              </a:rPr>
              <a:t>That is incorrect.</a:t>
            </a:r>
            <a:br>
              <a:rPr lang="en-CA" dirty="0"/>
            </a:br>
            <a:br>
              <a:rPr lang="en-CA" dirty="0"/>
            </a:br>
            <a:r>
              <a:rPr lang="en-CA" dirty="0">
                <a:solidFill>
                  <a:srgbClr val="404040"/>
                </a:solidFill>
                <a:effectLst/>
                <a:latin typeface="arial" panose="020B0604020202020204" pitchFamily="34" charset="0"/>
              </a:rPr>
              <a:t>Your opponent comes from one of 14 people who have played this game before. You will be randomized so that you will not know which of the 14 you are playing against in any given round. </a:t>
            </a:r>
            <a:br>
              <a:rPr lang="en-CA" dirty="0"/>
            </a:br>
            <a:br>
              <a:rPr lang="en-CA" dirty="0"/>
            </a:br>
            <a:r>
              <a:rPr lang="en-CA" dirty="0">
                <a:solidFill>
                  <a:srgbClr val="404040"/>
                </a:solidFill>
                <a:effectLst/>
                <a:latin typeface="arial" panose="020B0604020202020204" pitchFamily="34" charset="0"/>
              </a:rPr>
              <a:t>However, recall that you go through the game in the same order as the opponent. If you are playing the fifth round, your opponent is also playing in their fifth round.</a:t>
            </a:r>
            <a:endParaRPr lang="en-US" dirty="0"/>
          </a:p>
        </p:txBody>
      </p:sp>
      <p:sp>
        <p:nvSpPr>
          <p:cNvPr id="4" name="Slide Number Placeholder 3">
            <a:extLst>
              <a:ext uri="{FF2B5EF4-FFF2-40B4-BE49-F238E27FC236}">
                <a16:creationId xmlns:a16="http://schemas.microsoft.com/office/drawing/2014/main" id="{FC7D4BB9-9482-1CB8-C047-BC51C063ED3E}"/>
              </a:ext>
            </a:extLst>
          </p:cNvPr>
          <p:cNvSpPr>
            <a:spLocks noGrp="1"/>
          </p:cNvSpPr>
          <p:nvPr>
            <p:ph type="sldNum" sz="quarter" idx="5"/>
          </p:nvPr>
        </p:nvSpPr>
        <p:spPr/>
        <p:txBody>
          <a:bodyPr/>
          <a:lstStyle/>
          <a:p>
            <a:fld id="{2A554B3A-A573-F740-AA3B-2045125CA679}" type="slidenum">
              <a:rPr lang="en-US" smtClean="0"/>
              <a:t>24</a:t>
            </a:fld>
            <a:endParaRPr lang="en-US"/>
          </a:p>
        </p:txBody>
      </p:sp>
    </p:spTree>
    <p:extLst>
      <p:ext uri="{BB962C8B-B14F-4D97-AF65-F5344CB8AC3E}">
        <p14:creationId xmlns:p14="http://schemas.microsoft.com/office/powerpoint/2010/main" val="38216227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F1C29-CE5B-F985-ED63-F7436917DE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DDD159-8A4F-EB90-4C75-C8047DA1FD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05E846-3033-6D91-C908-6170D144617C}"/>
              </a:ext>
            </a:extLst>
          </p:cNvPr>
          <p:cNvSpPr>
            <a:spLocks noGrp="1"/>
          </p:cNvSpPr>
          <p:nvPr>
            <p:ph type="body" idx="1"/>
          </p:nvPr>
        </p:nvSpPr>
        <p:spPr/>
        <p:txBody>
          <a:bodyPr/>
          <a:lstStyle/>
          <a:p>
            <a:r>
              <a:rPr lang="en-CA" dirty="0">
                <a:effectLst/>
                <a:latin typeface="arial" panose="020B0604020202020204" pitchFamily="34" charset="0"/>
              </a:rPr>
              <a:t>That is correct!</a:t>
            </a:r>
            <a:r>
              <a:rPr lang="en-CA" dirty="0"/>
              <a:t>  </a:t>
            </a:r>
          </a:p>
          <a:p>
            <a:r>
              <a:rPr lang="en-CA" dirty="0">
                <a:solidFill>
                  <a:srgbClr val="43464D"/>
                </a:solidFill>
                <a:effectLst/>
                <a:latin typeface="arial" panose="020B0604020202020204" pitchFamily="34" charset="0"/>
              </a:rPr>
              <a:t>After you have confirmed your investment amount by pressing the space bar you are unable to change your investment.</a:t>
            </a:r>
            <a:endParaRPr lang="en-CA" dirty="0"/>
          </a:p>
          <a:p>
            <a:endParaRPr lang="en-US" dirty="0"/>
          </a:p>
          <a:p>
            <a:r>
              <a:rPr lang="en-CA" dirty="0">
                <a:effectLst/>
                <a:latin typeface="arial" panose="020B0604020202020204" pitchFamily="34" charset="0"/>
              </a:rPr>
              <a:t>That is incorrect.</a:t>
            </a:r>
            <a:r>
              <a:rPr lang="en-CA" dirty="0"/>
              <a:t> </a:t>
            </a:r>
          </a:p>
          <a:p>
            <a:r>
              <a:rPr lang="en-CA" dirty="0">
                <a:solidFill>
                  <a:srgbClr val="43464D"/>
                </a:solidFill>
                <a:effectLst/>
                <a:latin typeface="arial" panose="020B0604020202020204" pitchFamily="34" charset="0"/>
              </a:rPr>
              <a:t>After you have confirmed your investment amount by pressing the space bar you are unable to change your investment.</a:t>
            </a:r>
            <a:endParaRPr lang="en-CA" dirty="0"/>
          </a:p>
          <a:p>
            <a:endParaRPr lang="en-US" dirty="0"/>
          </a:p>
        </p:txBody>
      </p:sp>
      <p:sp>
        <p:nvSpPr>
          <p:cNvPr id="4" name="Slide Number Placeholder 3">
            <a:extLst>
              <a:ext uri="{FF2B5EF4-FFF2-40B4-BE49-F238E27FC236}">
                <a16:creationId xmlns:a16="http://schemas.microsoft.com/office/drawing/2014/main" id="{4AD6B186-5830-D17F-55A7-359FC3B643F6}"/>
              </a:ext>
            </a:extLst>
          </p:cNvPr>
          <p:cNvSpPr>
            <a:spLocks noGrp="1"/>
          </p:cNvSpPr>
          <p:nvPr>
            <p:ph type="sldNum" sz="quarter" idx="5"/>
          </p:nvPr>
        </p:nvSpPr>
        <p:spPr/>
        <p:txBody>
          <a:bodyPr/>
          <a:lstStyle/>
          <a:p>
            <a:fld id="{2A554B3A-A573-F740-AA3B-2045125CA679}" type="slidenum">
              <a:rPr lang="en-US" smtClean="0"/>
              <a:t>25</a:t>
            </a:fld>
            <a:endParaRPr lang="en-US"/>
          </a:p>
        </p:txBody>
      </p:sp>
    </p:spTree>
    <p:extLst>
      <p:ext uri="{BB962C8B-B14F-4D97-AF65-F5344CB8AC3E}">
        <p14:creationId xmlns:p14="http://schemas.microsoft.com/office/powerpoint/2010/main" val="4354909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6F492-D468-C512-593D-1E2693BC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3CE80F-831F-1D32-BE2F-F7AE9A1FB6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63E334-F570-6CDE-48FF-B3BD8ECA0A5E}"/>
              </a:ext>
            </a:extLst>
          </p:cNvPr>
          <p:cNvSpPr>
            <a:spLocks noGrp="1"/>
          </p:cNvSpPr>
          <p:nvPr>
            <p:ph type="body" idx="1"/>
          </p:nvPr>
        </p:nvSpPr>
        <p:spPr/>
        <p:txBody>
          <a:bodyPr/>
          <a:lstStyle/>
          <a:p>
            <a:r>
              <a:rPr lang="en-CA" dirty="0">
                <a:effectLst/>
                <a:latin typeface="arial" panose="020B0604020202020204" pitchFamily="34" charset="0"/>
              </a:rPr>
              <a:t>That is correct!</a:t>
            </a:r>
            <a:r>
              <a:rPr lang="en-CA" dirty="0"/>
              <a:t>  </a:t>
            </a:r>
          </a:p>
          <a:p>
            <a:r>
              <a:rPr lang="en-CA" dirty="0">
                <a:solidFill>
                  <a:srgbClr val="43464D"/>
                </a:solidFill>
                <a:effectLst/>
                <a:latin typeface="arial" panose="020B0604020202020204" pitchFamily="34" charset="0"/>
              </a:rPr>
              <a:t>After you have confirmed your investment amount by pressing the space bar you are unable to change your investment.</a:t>
            </a:r>
            <a:endParaRPr lang="en-CA" dirty="0"/>
          </a:p>
          <a:p>
            <a:endParaRPr lang="en-US" dirty="0"/>
          </a:p>
          <a:p>
            <a:r>
              <a:rPr lang="en-CA" dirty="0">
                <a:effectLst/>
                <a:latin typeface="arial" panose="020B0604020202020204" pitchFamily="34" charset="0"/>
              </a:rPr>
              <a:t>That is incorrect.</a:t>
            </a:r>
            <a:r>
              <a:rPr lang="en-CA" dirty="0"/>
              <a:t> </a:t>
            </a:r>
          </a:p>
          <a:p>
            <a:r>
              <a:rPr lang="en-CA" dirty="0">
                <a:solidFill>
                  <a:srgbClr val="43464D"/>
                </a:solidFill>
                <a:effectLst/>
                <a:latin typeface="arial" panose="020B0604020202020204" pitchFamily="34" charset="0"/>
              </a:rPr>
              <a:t>After you have confirmed your investment amount by pressing the space bar you are unable to change your investment.</a:t>
            </a:r>
            <a:endParaRPr lang="en-CA" dirty="0"/>
          </a:p>
          <a:p>
            <a:endParaRPr lang="en-US" dirty="0"/>
          </a:p>
        </p:txBody>
      </p:sp>
      <p:sp>
        <p:nvSpPr>
          <p:cNvPr id="4" name="Slide Number Placeholder 3">
            <a:extLst>
              <a:ext uri="{FF2B5EF4-FFF2-40B4-BE49-F238E27FC236}">
                <a16:creationId xmlns:a16="http://schemas.microsoft.com/office/drawing/2014/main" id="{A5BA69CB-7443-687A-E149-A58D945BBE7F}"/>
              </a:ext>
            </a:extLst>
          </p:cNvPr>
          <p:cNvSpPr>
            <a:spLocks noGrp="1"/>
          </p:cNvSpPr>
          <p:nvPr>
            <p:ph type="sldNum" sz="quarter" idx="5"/>
          </p:nvPr>
        </p:nvSpPr>
        <p:spPr/>
        <p:txBody>
          <a:bodyPr/>
          <a:lstStyle/>
          <a:p>
            <a:fld id="{2A554B3A-A573-F740-AA3B-2045125CA679}" type="slidenum">
              <a:rPr lang="en-US" smtClean="0"/>
              <a:t>26</a:t>
            </a:fld>
            <a:endParaRPr lang="en-US"/>
          </a:p>
        </p:txBody>
      </p:sp>
    </p:spTree>
    <p:extLst>
      <p:ext uri="{BB962C8B-B14F-4D97-AF65-F5344CB8AC3E}">
        <p14:creationId xmlns:p14="http://schemas.microsoft.com/office/powerpoint/2010/main" val="8694767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effectLst/>
                <a:latin typeface="arial" panose="020B0604020202020204" pitchFamily="34" charset="0"/>
              </a:rPr>
              <a:t>That is correct!</a:t>
            </a:r>
            <a:br>
              <a:rPr lang="en-CA" dirty="0">
                <a:effectLst/>
                <a:latin typeface="arial" panose="020B0604020202020204" pitchFamily="34" charset="0"/>
              </a:rPr>
            </a:br>
            <a:br>
              <a:rPr lang="en-CA" dirty="0">
                <a:effectLst/>
                <a:latin typeface="arial" panose="020B0604020202020204" pitchFamily="34" charset="0"/>
              </a:rPr>
            </a:br>
            <a:r>
              <a:rPr lang="en-CA" dirty="0">
                <a:effectLst/>
                <a:latin typeface="arial" panose="020B0604020202020204" pitchFamily="34" charset="0"/>
              </a:rPr>
              <a:t>Your opponent comes from one of 14 people who have played this game before. You will be randomized so that you will not know which of the 14 you are playing against in any given round. </a:t>
            </a:r>
            <a:br>
              <a:rPr lang="en-CA" dirty="0">
                <a:effectLst/>
                <a:latin typeface="arial" panose="020B0604020202020204" pitchFamily="34" charset="0"/>
              </a:rPr>
            </a:br>
            <a:br>
              <a:rPr lang="en-CA" dirty="0">
                <a:effectLst/>
                <a:latin typeface="arial" panose="020B0604020202020204" pitchFamily="34" charset="0"/>
              </a:rPr>
            </a:br>
            <a:r>
              <a:rPr lang="en-CA" dirty="0">
                <a:effectLst/>
                <a:latin typeface="arial" panose="020B0604020202020204" pitchFamily="34" charset="0"/>
              </a:rPr>
              <a:t>However, recall that you go through the game in the same order as the opponent. If you are playing the fifth round, your opponent is also playing in their fifth round.</a:t>
            </a:r>
          </a:p>
          <a:p>
            <a:endParaRPr lang="en-CA" dirty="0">
              <a:effectLst/>
              <a:latin typeface="arial" panose="020B0604020202020204" pitchFamily="34" charset="0"/>
            </a:endParaRPr>
          </a:p>
          <a:p>
            <a:r>
              <a:rPr lang="en-CA" dirty="0">
                <a:solidFill>
                  <a:srgbClr val="404040"/>
                </a:solidFill>
                <a:effectLst/>
                <a:latin typeface="arial" panose="020B0604020202020204" pitchFamily="34" charset="0"/>
              </a:rPr>
              <a:t>That is incorrect.</a:t>
            </a:r>
            <a:br>
              <a:rPr lang="en-CA" dirty="0"/>
            </a:br>
            <a:br>
              <a:rPr lang="en-CA" dirty="0"/>
            </a:br>
            <a:r>
              <a:rPr lang="en-CA" dirty="0">
                <a:solidFill>
                  <a:srgbClr val="404040"/>
                </a:solidFill>
                <a:effectLst/>
                <a:latin typeface="arial" panose="020B0604020202020204" pitchFamily="34" charset="0"/>
              </a:rPr>
              <a:t>Your opponent comes from one of 14 people who have played this game before. You will be randomized so that you will not know which of the 14 you are playing against in any given round. </a:t>
            </a:r>
            <a:br>
              <a:rPr lang="en-CA" dirty="0"/>
            </a:br>
            <a:br>
              <a:rPr lang="en-CA" dirty="0"/>
            </a:br>
            <a:r>
              <a:rPr lang="en-CA" dirty="0">
                <a:solidFill>
                  <a:srgbClr val="404040"/>
                </a:solidFill>
                <a:effectLst/>
                <a:latin typeface="arial" panose="020B0604020202020204" pitchFamily="34" charset="0"/>
              </a:rPr>
              <a:t>However, recall that you go through the game in the same order as the opponent. If you are playing the fifth round, your opponent is also playing in their fifth round.</a:t>
            </a:r>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27</a:t>
            </a:fld>
            <a:endParaRPr lang="en-US"/>
          </a:p>
        </p:txBody>
      </p:sp>
    </p:spTree>
    <p:extLst>
      <p:ext uri="{BB962C8B-B14F-4D97-AF65-F5344CB8AC3E}">
        <p14:creationId xmlns:p14="http://schemas.microsoft.com/office/powerpoint/2010/main" val="40761417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effectLst/>
                <a:latin typeface="arial" panose="020B0604020202020204" pitchFamily="34" charset="0"/>
              </a:rPr>
              <a:t>That is correct!</a:t>
            </a:r>
            <a:r>
              <a:rPr lang="en-CA" dirty="0"/>
              <a:t>  </a:t>
            </a:r>
          </a:p>
          <a:p>
            <a:r>
              <a:rPr lang="en-CA" dirty="0">
                <a:solidFill>
                  <a:srgbClr val="43464D"/>
                </a:solidFill>
                <a:effectLst/>
                <a:latin typeface="arial" panose="020B0604020202020204" pitchFamily="34" charset="0"/>
              </a:rPr>
              <a:t>After you have confirmed your investment amount by pressing the space bar you are unable to change your investment.</a:t>
            </a:r>
            <a:endParaRPr lang="en-CA" dirty="0"/>
          </a:p>
          <a:p>
            <a:endParaRPr lang="en-US" dirty="0"/>
          </a:p>
          <a:p>
            <a:r>
              <a:rPr lang="en-CA" dirty="0">
                <a:effectLst/>
                <a:latin typeface="arial" panose="020B0604020202020204" pitchFamily="34" charset="0"/>
              </a:rPr>
              <a:t>That is incorrect.</a:t>
            </a:r>
            <a:r>
              <a:rPr lang="en-CA" dirty="0"/>
              <a:t> </a:t>
            </a:r>
          </a:p>
          <a:p>
            <a:r>
              <a:rPr lang="en-CA" dirty="0">
                <a:solidFill>
                  <a:srgbClr val="43464D"/>
                </a:solidFill>
                <a:effectLst/>
                <a:latin typeface="arial" panose="020B0604020202020204" pitchFamily="34" charset="0"/>
              </a:rPr>
              <a:t>After you have confirmed your investment amount by pressing the space bar you are unable to change your investment.</a:t>
            </a:r>
            <a:endParaRPr lang="en-CA" dirty="0"/>
          </a:p>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28</a:t>
            </a:fld>
            <a:endParaRPr lang="en-US"/>
          </a:p>
        </p:txBody>
      </p:sp>
    </p:spTree>
    <p:extLst>
      <p:ext uri="{BB962C8B-B14F-4D97-AF65-F5344CB8AC3E}">
        <p14:creationId xmlns:p14="http://schemas.microsoft.com/office/powerpoint/2010/main" val="39725223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effectLst/>
                <a:latin typeface="arial" panose="020B0604020202020204" pitchFamily="34" charset="0"/>
              </a:rPr>
              <a:t>That is correct!</a:t>
            </a:r>
            <a:r>
              <a:rPr lang="en-CA" dirty="0"/>
              <a:t>  </a:t>
            </a:r>
          </a:p>
          <a:p>
            <a:r>
              <a:rPr lang="en-CA" dirty="0">
                <a:solidFill>
                  <a:srgbClr val="43464D"/>
                </a:solidFill>
                <a:effectLst/>
                <a:latin typeface="arial" panose="020B0604020202020204" pitchFamily="34" charset="0"/>
              </a:rPr>
              <a:t>After you have confirmed your investment amount by pressing the space bar you are unable to change your investment.</a:t>
            </a:r>
            <a:endParaRPr lang="en-CA" dirty="0"/>
          </a:p>
          <a:p>
            <a:endParaRPr lang="en-US" dirty="0"/>
          </a:p>
          <a:p>
            <a:r>
              <a:rPr lang="en-CA" dirty="0">
                <a:effectLst/>
                <a:latin typeface="arial" panose="020B0604020202020204" pitchFamily="34" charset="0"/>
              </a:rPr>
              <a:t>That is incorrect.</a:t>
            </a:r>
            <a:r>
              <a:rPr lang="en-CA" dirty="0"/>
              <a:t> </a:t>
            </a:r>
          </a:p>
          <a:p>
            <a:r>
              <a:rPr lang="en-CA" dirty="0">
                <a:solidFill>
                  <a:srgbClr val="43464D"/>
                </a:solidFill>
                <a:effectLst/>
                <a:latin typeface="arial" panose="020B0604020202020204" pitchFamily="34" charset="0"/>
              </a:rPr>
              <a:t>After you have confirmed your investment amount by pressing the space bar you are unable to change your investment.</a:t>
            </a:r>
            <a:endParaRPr lang="en-CA" dirty="0"/>
          </a:p>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29</a:t>
            </a:fld>
            <a:endParaRPr lang="en-US"/>
          </a:p>
        </p:txBody>
      </p:sp>
    </p:spTree>
    <p:extLst>
      <p:ext uri="{BB962C8B-B14F-4D97-AF65-F5344CB8AC3E}">
        <p14:creationId xmlns:p14="http://schemas.microsoft.com/office/powerpoint/2010/main" val="3510062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3</a:t>
            </a:fld>
            <a:endParaRPr lang="en-US"/>
          </a:p>
        </p:txBody>
      </p:sp>
    </p:spTree>
    <p:extLst>
      <p:ext uri="{BB962C8B-B14F-4D97-AF65-F5344CB8AC3E}">
        <p14:creationId xmlns:p14="http://schemas.microsoft.com/office/powerpoint/2010/main" val="34735678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effectLst/>
                <a:latin typeface="arial" panose="020B0604020202020204" pitchFamily="34" charset="0"/>
              </a:rPr>
              <a:t>That is correct!</a:t>
            </a:r>
            <a:br>
              <a:rPr lang="en-CA" dirty="0">
                <a:effectLst/>
                <a:latin typeface="arial" panose="020B0604020202020204" pitchFamily="34" charset="0"/>
              </a:rPr>
            </a:br>
            <a:br>
              <a:rPr lang="en-CA" dirty="0">
                <a:effectLst/>
                <a:latin typeface="arial" panose="020B0604020202020204" pitchFamily="34" charset="0"/>
              </a:rPr>
            </a:br>
            <a:r>
              <a:rPr lang="en-CA" dirty="0">
                <a:effectLst/>
                <a:latin typeface="arial" panose="020B0604020202020204" pitchFamily="34" charset="0"/>
              </a:rPr>
              <a:t>You will know the opponent's starting amount, just as they will know yours as indicated by the grey filled boxes at the start of each round.</a:t>
            </a:r>
          </a:p>
          <a:p>
            <a:endParaRPr lang="en-CA" dirty="0">
              <a:effectLst/>
              <a:latin typeface="arial" panose="020B0604020202020204" pitchFamily="34" charset="0"/>
            </a:endParaRPr>
          </a:p>
          <a:p>
            <a:r>
              <a:rPr lang="en-CA" dirty="0">
                <a:effectLst/>
                <a:latin typeface="arial" panose="020B0604020202020204" pitchFamily="34" charset="0"/>
              </a:rPr>
              <a:t>That is incorrect.</a:t>
            </a:r>
            <a:br>
              <a:rPr lang="en-CA" dirty="0">
                <a:effectLst/>
                <a:latin typeface="arial" panose="020B0604020202020204" pitchFamily="34" charset="0"/>
              </a:rPr>
            </a:br>
            <a:br>
              <a:rPr lang="en-CA" dirty="0">
                <a:effectLst/>
                <a:latin typeface="arial" panose="020B0604020202020204" pitchFamily="34" charset="0"/>
              </a:rPr>
            </a:br>
            <a:r>
              <a:rPr lang="en-CA" dirty="0">
                <a:effectLst/>
                <a:latin typeface="arial" panose="020B0604020202020204" pitchFamily="34" charset="0"/>
              </a:rPr>
              <a:t>You will know the opponent's starting amount, just as they will know yours as indicated by the grey filled boxes at the start of each round.</a:t>
            </a:r>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30</a:t>
            </a:fld>
            <a:endParaRPr lang="en-US"/>
          </a:p>
        </p:txBody>
      </p:sp>
    </p:spTree>
    <p:extLst>
      <p:ext uri="{BB962C8B-B14F-4D97-AF65-F5344CB8AC3E}">
        <p14:creationId xmlns:p14="http://schemas.microsoft.com/office/powerpoint/2010/main" val="24695015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effectLst/>
                <a:latin typeface="arial" panose="020B0604020202020204" pitchFamily="34" charset="0"/>
              </a:rPr>
              <a:t>That is correct!</a:t>
            </a:r>
            <a:br>
              <a:rPr lang="en-CA" dirty="0">
                <a:effectLst/>
                <a:latin typeface="arial" panose="020B0604020202020204" pitchFamily="34" charset="0"/>
              </a:rPr>
            </a:br>
            <a:br>
              <a:rPr lang="en-CA" dirty="0">
                <a:effectLst/>
                <a:latin typeface="arial" panose="020B0604020202020204" pitchFamily="34" charset="0"/>
              </a:rPr>
            </a:br>
            <a:r>
              <a:rPr lang="en-CA" dirty="0">
                <a:effectLst/>
                <a:latin typeface="arial" panose="020B0604020202020204" pitchFamily="34" charset="0"/>
              </a:rPr>
              <a:t>You will know the opponent's starting amount, just as they will know yours as indicated by the grey filled boxes at the start of each round.</a:t>
            </a:r>
          </a:p>
          <a:p>
            <a:endParaRPr lang="en-CA" dirty="0">
              <a:effectLst/>
              <a:latin typeface="arial" panose="020B0604020202020204" pitchFamily="34" charset="0"/>
            </a:endParaRPr>
          </a:p>
          <a:p>
            <a:r>
              <a:rPr lang="en-CA" dirty="0">
                <a:effectLst/>
                <a:latin typeface="arial" panose="020B0604020202020204" pitchFamily="34" charset="0"/>
              </a:rPr>
              <a:t>That is incorrect.</a:t>
            </a:r>
            <a:br>
              <a:rPr lang="en-CA" dirty="0">
                <a:effectLst/>
                <a:latin typeface="arial" panose="020B0604020202020204" pitchFamily="34" charset="0"/>
              </a:rPr>
            </a:br>
            <a:br>
              <a:rPr lang="en-CA" dirty="0">
                <a:effectLst/>
                <a:latin typeface="arial" panose="020B0604020202020204" pitchFamily="34" charset="0"/>
              </a:rPr>
            </a:br>
            <a:r>
              <a:rPr lang="en-CA" dirty="0">
                <a:effectLst/>
                <a:latin typeface="arial" panose="020B0604020202020204" pitchFamily="34" charset="0"/>
              </a:rPr>
              <a:t>You will know the opponent's starting amount, just as they will know yours as indicated by the grey filled boxes at the start of each round.</a:t>
            </a:r>
            <a:endParaRPr lang="en-US" dirty="0"/>
          </a:p>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31</a:t>
            </a:fld>
            <a:endParaRPr lang="en-US"/>
          </a:p>
        </p:txBody>
      </p:sp>
    </p:spTree>
    <p:extLst>
      <p:ext uri="{BB962C8B-B14F-4D97-AF65-F5344CB8AC3E}">
        <p14:creationId xmlns:p14="http://schemas.microsoft.com/office/powerpoint/2010/main" val="30171046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effectLst/>
                <a:latin typeface="arial" panose="020B0604020202020204" pitchFamily="34" charset="0"/>
              </a:rPr>
              <a:t>That is correct!</a:t>
            </a:r>
            <a:br>
              <a:rPr lang="en-CA" dirty="0">
                <a:effectLst/>
                <a:latin typeface="arial" panose="020B0604020202020204" pitchFamily="34" charset="0"/>
              </a:rPr>
            </a:br>
            <a:br>
              <a:rPr lang="en-CA" dirty="0">
                <a:effectLst/>
                <a:latin typeface="arial" panose="020B0604020202020204" pitchFamily="34" charset="0"/>
              </a:rPr>
            </a:br>
            <a:r>
              <a:rPr lang="en-CA" dirty="0">
                <a:effectLst/>
                <a:latin typeface="arial" panose="020B0604020202020204" pitchFamily="34" charset="0"/>
              </a:rPr>
              <a:t>You will know the opponent's starting amount, just as they will know yours as indicated by the grey filled boxes at the start of each round.</a:t>
            </a:r>
          </a:p>
          <a:p>
            <a:endParaRPr lang="en-CA" dirty="0">
              <a:effectLst/>
              <a:latin typeface="arial" panose="020B0604020202020204" pitchFamily="34" charset="0"/>
            </a:endParaRPr>
          </a:p>
          <a:p>
            <a:r>
              <a:rPr lang="en-CA" dirty="0">
                <a:effectLst/>
                <a:latin typeface="arial" panose="020B0604020202020204" pitchFamily="34" charset="0"/>
              </a:rPr>
              <a:t>That is incorrect.</a:t>
            </a:r>
            <a:br>
              <a:rPr lang="en-CA" dirty="0">
                <a:effectLst/>
                <a:latin typeface="arial" panose="020B0604020202020204" pitchFamily="34" charset="0"/>
              </a:rPr>
            </a:br>
            <a:br>
              <a:rPr lang="en-CA" dirty="0">
                <a:effectLst/>
                <a:latin typeface="arial" panose="020B0604020202020204" pitchFamily="34" charset="0"/>
              </a:rPr>
            </a:br>
            <a:r>
              <a:rPr lang="en-CA" dirty="0">
                <a:effectLst/>
                <a:latin typeface="arial" panose="020B0604020202020204" pitchFamily="34" charset="0"/>
              </a:rPr>
              <a:t>You will know the opponent's starting amount, just as they will know yours as indicated by the grey filled boxes at the start of each round.</a:t>
            </a:r>
            <a:endParaRPr lang="en-US" dirty="0"/>
          </a:p>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32</a:t>
            </a:fld>
            <a:endParaRPr lang="en-US"/>
          </a:p>
        </p:txBody>
      </p:sp>
    </p:spTree>
    <p:extLst>
      <p:ext uri="{BB962C8B-B14F-4D97-AF65-F5344CB8AC3E}">
        <p14:creationId xmlns:p14="http://schemas.microsoft.com/office/powerpoint/2010/main" val="34782334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effectLst/>
                <a:latin typeface="arial" panose="020B0604020202020204" pitchFamily="34" charset="0"/>
              </a:rPr>
              <a:t>That is correct!</a:t>
            </a:r>
            <a:r>
              <a:rPr lang="en-CA" dirty="0"/>
              <a:t>  </a:t>
            </a:r>
          </a:p>
          <a:p>
            <a:r>
              <a:rPr lang="en-CA" dirty="0">
                <a:solidFill>
                  <a:srgbClr val="43464D"/>
                </a:solidFill>
                <a:effectLst/>
                <a:latin typeface="arial" panose="020B0604020202020204" pitchFamily="34" charset="0"/>
              </a:rPr>
              <a:t>After you have confirmed your investment amount by pressing the space bar you are unable to change your investment.</a:t>
            </a:r>
            <a:endParaRPr lang="en-CA" dirty="0"/>
          </a:p>
          <a:p>
            <a:endParaRPr lang="en-US" dirty="0"/>
          </a:p>
          <a:p>
            <a:r>
              <a:rPr lang="en-CA" dirty="0">
                <a:effectLst/>
                <a:latin typeface="arial" panose="020B0604020202020204" pitchFamily="34" charset="0"/>
              </a:rPr>
              <a:t>That is incorrect.</a:t>
            </a:r>
            <a:r>
              <a:rPr lang="en-CA" dirty="0"/>
              <a:t> </a:t>
            </a:r>
          </a:p>
          <a:p>
            <a:r>
              <a:rPr lang="en-CA" dirty="0">
                <a:solidFill>
                  <a:srgbClr val="43464D"/>
                </a:solidFill>
                <a:effectLst/>
                <a:latin typeface="arial" panose="020B0604020202020204" pitchFamily="34" charset="0"/>
              </a:rPr>
              <a:t>After you have confirmed your investment amount by pressing the space bar you are unable to change your investment.</a:t>
            </a:r>
            <a:endParaRPr lang="en-CA" dirty="0"/>
          </a:p>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33</a:t>
            </a:fld>
            <a:endParaRPr lang="en-US"/>
          </a:p>
        </p:txBody>
      </p:sp>
    </p:spTree>
    <p:extLst>
      <p:ext uri="{BB962C8B-B14F-4D97-AF65-F5344CB8AC3E}">
        <p14:creationId xmlns:p14="http://schemas.microsoft.com/office/powerpoint/2010/main" val="7665733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effectLst/>
                <a:latin typeface="arial" panose="020B0604020202020204" pitchFamily="34" charset="0"/>
              </a:rPr>
              <a:t>That is correct!</a:t>
            </a:r>
            <a:r>
              <a:rPr lang="en-CA" dirty="0"/>
              <a:t>  </a:t>
            </a:r>
          </a:p>
          <a:p>
            <a:r>
              <a:rPr lang="en-CA" dirty="0">
                <a:solidFill>
                  <a:srgbClr val="43464D"/>
                </a:solidFill>
                <a:effectLst/>
                <a:latin typeface="arial" panose="020B0604020202020204" pitchFamily="34" charset="0"/>
              </a:rPr>
              <a:t>After you have confirmed your investment amount by pressing the space bar you are unable to change your investment.</a:t>
            </a:r>
            <a:endParaRPr lang="en-CA" dirty="0"/>
          </a:p>
          <a:p>
            <a:endParaRPr lang="en-US" dirty="0"/>
          </a:p>
          <a:p>
            <a:r>
              <a:rPr lang="en-CA" dirty="0">
                <a:effectLst/>
                <a:latin typeface="arial" panose="020B0604020202020204" pitchFamily="34" charset="0"/>
              </a:rPr>
              <a:t>That is incorrect.</a:t>
            </a:r>
            <a:r>
              <a:rPr lang="en-CA" dirty="0"/>
              <a:t> </a:t>
            </a:r>
          </a:p>
          <a:p>
            <a:r>
              <a:rPr lang="en-CA" dirty="0">
                <a:solidFill>
                  <a:srgbClr val="43464D"/>
                </a:solidFill>
                <a:effectLst/>
                <a:latin typeface="arial" panose="020B0604020202020204" pitchFamily="34" charset="0"/>
              </a:rPr>
              <a:t>After you have confirmed your investment amount by pressing the space bar you are unable to change your investment.</a:t>
            </a:r>
            <a:endParaRPr lang="en-CA" dirty="0"/>
          </a:p>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34</a:t>
            </a:fld>
            <a:endParaRPr lang="en-US"/>
          </a:p>
        </p:txBody>
      </p:sp>
    </p:spTree>
    <p:extLst>
      <p:ext uri="{BB962C8B-B14F-4D97-AF65-F5344CB8AC3E}">
        <p14:creationId xmlns:p14="http://schemas.microsoft.com/office/powerpoint/2010/main" val="9567071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effectLst/>
                <a:latin typeface="arial" panose="020B0604020202020204" pitchFamily="34" charset="0"/>
              </a:rPr>
              <a:t>That is correct!</a:t>
            </a:r>
            <a:r>
              <a:rPr lang="en-CA" dirty="0"/>
              <a:t>  </a:t>
            </a:r>
          </a:p>
          <a:p>
            <a:r>
              <a:rPr lang="en-CA" dirty="0">
                <a:solidFill>
                  <a:srgbClr val="43464D"/>
                </a:solidFill>
                <a:effectLst/>
                <a:latin typeface="arial" panose="020B0604020202020204" pitchFamily="34" charset="0"/>
              </a:rPr>
              <a:t>After you have confirmed your investment amount by pressing the space bar you are unable to change your investment.</a:t>
            </a:r>
            <a:endParaRPr lang="en-CA" dirty="0"/>
          </a:p>
          <a:p>
            <a:endParaRPr lang="en-US" dirty="0"/>
          </a:p>
          <a:p>
            <a:r>
              <a:rPr lang="en-CA" dirty="0">
                <a:effectLst/>
                <a:latin typeface="arial" panose="020B0604020202020204" pitchFamily="34" charset="0"/>
              </a:rPr>
              <a:t>That is incorrect.</a:t>
            </a:r>
            <a:r>
              <a:rPr lang="en-CA" dirty="0"/>
              <a:t> </a:t>
            </a:r>
          </a:p>
          <a:p>
            <a:r>
              <a:rPr lang="en-CA" dirty="0">
                <a:solidFill>
                  <a:srgbClr val="43464D"/>
                </a:solidFill>
                <a:effectLst/>
                <a:latin typeface="arial" panose="020B0604020202020204" pitchFamily="34" charset="0"/>
              </a:rPr>
              <a:t>After you have confirmed your investment amount by pressing the space bar you are unable to change your investment.</a:t>
            </a:r>
            <a:endParaRPr lang="en-CA" dirty="0"/>
          </a:p>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35</a:t>
            </a:fld>
            <a:endParaRPr lang="en-US"/>
          </a:p>
        </p:txBody>
      </p:sp>
    </p:spTree>
    <p:extLst>
      <p:ext uri="{BB962C8B-B14F-4D97-AF65-F5344CB8AC3E}">
        <p14:creationId xmlns:p14="http://schemas.microsoft.com/office/powerpoint/2010/main" val="36373594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effectLst/>
                <a:latin typeface="arial" panose="020B0604020202020204" pitchFamily="34" charset="0"/>
              </a:rPr>
              <a:t>That is correct!</a:t>
            </a:r>
            <a:r>
              <a:rPr lang="en-CA" dirty="0"/>
              <a:t>  </a:t>
            </a:r>
          </a:p>
          <a:p>
            <a:endParaRPr lang="en-US" dirty="0"/>
          </a:p>
          <a:p>
            <a:r>
              <a:rPr lang="en-CA" dirty="0">
                <a:effectLst/>
                <a:latin typeface="arial" panose="020B0604020202020204" pitchFamily="34" charset="0"/>
              </a:rPr>
              <a:t>That is incorrect.</a:t>
            </a:r>
            <a:r>
              <a:rPr lang="en-CA" dirty="0"/>
              <a:t> </a:t>
            </a:r>
          </a:p>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36</a:t>
            </a:fld>
            <a:endParaRPr lang="en-US"/>
          </a:p>
        </p:txBody>
      </p:sp>
    </p:spTree>
    <p:extLst>
      <p:ext uri="{BB962C8B-B14F-4D97-AF65-F5344CB8AC3E}">
        <p14:creationId xmlns:p14="http://schemas.microsoft.com/office/powerpoint/2010/main" val="32284984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2C3CB-8B5E-85B4-5BD2-071F7DB110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328052-584A-4166-4BB7-BEBFD639FE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9AC4D0-E9FC-6741-62B7-2C38D89DECDA}"/>
              </a:ext>
            </a:extLst>
          </p:cNvPr>
          <p:cNvSpPr>
            <a:spLocks noGrp="1"/>
          </p:cNvSpPr>
          <p:nvPr>
            <p:ph type="body" idx="1"/>
          </p:nvPr>
        </p:nvSpPr>
        <p:spPr/>
        <p:txBody>
          <a:bodyPr/>
          <a:lstStyle/>
          <a:p>
            <a:r>
              <a:rPr lang="en-US" dirty="0"/>
              <a:t> </a:t>
            </a:r>
          </a:p>
        </p:txBody>
      </p:sp>
      <p:sp>
        <p:nvSpPr>
          <p:cNvPr id="4" name="Slide Number Placeholder 3">
            <a:extLst>
              <a:ext uri="{FF2B5EF4-FFF2-40B4-BE49-F238E27FC236}">
                <a16:creationId xmlns:a16="http://schemas.microsoft.com/office/drawing/2014/main" id="{2B083B1A-547B-32F4-6EE4-33F49581F362}"/>
              </a:ext>
            </a:extLst>
          </p:cNvPr>
          <p:cNvSpPr>
            <a:spLocks noGrp="1"/>
          </p:cNvSpPr>
          <p:nvPr>
            <p:ph type="sldNum" sz="quarter" idx="5"/>
          </p:nvPr>
        </p:nvSpPr>
        <p:spPr/>
        <p:txBody>
          <a:bodyPr/>
          <a:lstStyle/>
          <a:p>
            <a:fld id="{2A554B3A-A573-F740-AA3B-2045125CA679}" type="slidenum">
              <a:rPr lang="en-US" smtClean="0"/>
              <a:t>37</a:t>
            </a:fld>
            <a:endParaRPr lang="en-US"/>
          </a:p>
        </p:txBody>
      </p:sp>
    </p:spTree>
    <p:extLst>
      <p:ext uri="{BB962C8B-B14F-4D97-AF65-F5344CB8AC3E}">
        <p14:creationId xmlns:p14="http://schemas.microsoft.com/office/powerpoint/2010/main" val="23487315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BB033-5E75-DB80-FAEC-D92CEE8929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149797-9E37-7B07-EDC4-B9AEB6BC14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709517-46C2-1802-4941-1C3F5A3B813A}"/>
              </a:ext>
            </a:extLst>
          </p:cNvPr>
          <p:cNvSpPr>
            <a:spLocks noGrp="1"/>
          </p:cNvSpPr>
          <p:nvPr>
            <p:ph type="body" idx="1"/>
          </p:nvPr>
        </p:nvSpPr>
        <p:spPr/>
        <p:txBody>
          <a:bodyPr/>
          <a:lstStyle/>
          <a:p>
            <a:r>
              <a:rPr lang="en-US" dirty="0"/>
              <a:t> </a:t>
            </a:r>
          </a:p>
        </p:txBody>
      </p:sp>
      <p:sp>
        <p:nvSpPr>
          <p:cNvPr id="4" name="Slide Number Placeholder 3">
            <a:extLst>
              <a:ext uri="{FF2B5EF4-FFF2-40B4-BE49-F238E27FC236}">
                <a16:creationId xmlns:a16="http://schemas.microsoft.com/office/drawing/2014/main" id="{837EDC0E-1E40-8DD8-0A3F-A54FEDE93CB4}"/>
              </a:ext>
            </a:extLst>
          </p:cNvPr>
          <p:cNvSpPr>
            <a:spLocks noGrp="1"/>
          </p:cNvSpPr>
          <p:nvPr>
            <p:ph type="sldNum" sz="quarter" idx="5"/>
          </p:nvPr>
        </p:nvSpPr>
        <p:spPr/>
        <p:txBody>
          <a:bodyPr/>
          <a:lstStyle/>
          <a:p>
            <a:fld id="{2A554B3A-A573-F740-AA3B-2045125CA679}" type="slidenum">
              <a:rPr lang="en-US" smtClean="0"/>
              <a:t>38</a:t>
            </a:fld>
            <a:endParaRPr lang="en-US"/>
          </a:p>
        </p:txBody>
      </p:sp>
    </p:spTree>
    <p:extLst>
      <p:ext uri="{BB962C8B-B14F-4D97-AF65-F5344CB8AC3E}">
        <p14:creationId xmlns:p14="http://schemas.microsoft.com/office/powerpoint/2010/main" val="8785972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39</a:t>
            </a:fld>
            <a:endParaRPr lang="en-US"/>
          </a:p>
        </p:txBody>
      </p:sp>
    </p:spTree>
    <p:extLst>
      <p:ext uri="{BB962C8B-B14F-4D97-AF65-F5344CB8AC3E}">
        <p14:creationId xmlns:p14="http://schemas.microsoft.com/office/powerpoint/2010/main" val="1131708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4</a:t>
            </a:fld>
            <a:endParaRPr lang="en-US"/>
          </a:p>
        </p:txBody>
      </p:sp>
    </p:spTree>
    <p:extLst>
      <p:ext uri="{BB962C8B-B14F-4D97-AF65-F5344CB8AC3E}">
        <p14:creationId xmlns:p14="http://schemas.microsoft.com/office/powerpoint/2010/main" val="4162737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5</a:t>
            </a:fld>
            <a:endParaRPr lang="en-US"/>
          </a:p>
        </p:txBody>
      </p:sp>
    </p:spTree>
    <p:extLst>
      <p:ext uri="{BB962C8B-B14F-4D97-AF65-F5344CB8AC3E}">
        <p14:creationId xmlns:p14="http://schemas.microsoft.com/office/powerpoint/2010/main" val="3793620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6</a:t>
            </a:fld>
            <a:endParaRPr lang="en-US"/>
          </a:p>
        </p:txBody>
      </p:sp>
    </p:spTree>
    <p:extLst>
      <p:ext uri="{BB962C8B-B14F-4D97-AF65-F5344CB8AC3E}">
        <p14:creationId xmlns:p14="http://schemas.microsoft.com/office/powerpoint/2010/main" val="3177128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7</a:t>
            </a:fld>
            <a:endParaRPr lang="en-US"/>
          </a:p>
        </p:txBody>
      </p:sp>
    </p:spTree>
    <p:extLst>
      <p:ext uri="{BB962C8B-B14F-4D97-AF65-F5344CB8AC3E}">
        <p14:creationId xmlns:p14="http://schemas.microsoft.com/office/powerpoint/2010/main" val="2170068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31253-22E0-8BE2-9196-444C4E02E4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C642B9-350D-E654-CF30-07EA5F5486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646597-12FC-595F-7AAC-90C0454EE74C}"/>
              </a:ext>
            </a:extLst>
          </p:cNvPr>
          <p:cNvSpPr>
            <a:spLocks noGrp="1"/>
          </p:cNvSpPr>
          <p:nvPr>
            <p:ph type="body" idx="1"/>
          </p:nvPr>
        </p:nvSpPr>
        <p:spPr/>
        <p:txBody>
          <a:bodyPr/>
          <a:lstStyle/>
          <a:p>
            <a:r>
              <a:rPr lang="en-CA" sz="1200" dirty="0">
                <a:ln w="0">
                  <a:noFill/>
                </a:ln>
                <a:solidFill>
                  <a:srgbClr val="00B05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(in </a:t>
            </a:r>
            <a:r>
              <a:rPr lang="en-CA" sz="1200" dirty="0" err="1">
                <a:ln w="0">
                  <a:noFill/>
                </a:ln>
                <a:solidFill>
                  <a:srgbClr val="00B05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diesem</a:t>
            </a:r>
            <a:r>
              <a:rPr lang="en-CA" sz="1200" dirty="0">
                <a:ln w="0">
                  <a:noFill/>
                </a:ln>
                <a:solidFill>
                  <a:srgbClr val="00B05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Fall </a:t>
            </a:r>
            <a:r>
              <a:rPr lang="en-CA" sz="1200" dirty="0" err="1">
                <a:ln w="0">
                  <a:noFill/>
                </a:ln>
                <a:solidFill>
                  <a:srgbClr val="00B05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nicht</a:t>
            </a:r>
            <a:r>
              <a:rPr lang="en-CA" sz="1200" dirty="0">
                <a:ln w="0">
                  <a:noFill/>
                </a:ln>
                <a:solidFill>
                  <a:srgbClr val="00B05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CA" sz="1200" dirty="0" err="1">
                <a:ln w="0">
                  <a:noFill/>
                </a:ln>
                <a:solidFill>
                  <a:srgbClr val="00B05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gewonnen</a:t>
            </a:r>
            <a:r>
              <a:rPr lang="en-CA" sz="1200" dirty="0">
                <a:ln w="0">
                  <a:noFill/>
                </a:ln>
                <a:solidFill>
                  <a:srgbClr val="00B05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endParaRPr lang="en-US" dirty="0"/>
          </a:p>
        </p:txBody>
      </p:sp>
      <p:sp>
        <p:nvSpPr>
          <p:cNvPr id="4" name="Slide Number Placeholder 3">
            <a:extLst>
              <a:ext uri="{FF2B5EF4-FFF2-40B4-BE49-F238E27FC236}">
                <a16:creationId xmlns:a16="http://schemas.microsoft.com/office/drawing/2014/main" id="{A607AA92-F9E6-557B-5E5B-6EC19F981809}"/>
              </a:ext>
            </a:extLst>
          </p:cNvPr>
          <p:cNvSpPr>
            <a:spLocks noGrp="1"/>
          </p:cNvSpPr>
          <p:nvPr>
            <p:ph type="sldNum" sz="quarter" idx="5"/>
          </p:nvPr>
        </p:nvSpPr>
        <p:spPr/>
        <p:txBody>
          <a:bodyPr/>
          <a:lstStyle/>
          <a:p>
            <a:fld id="{2A554B3A-A573-F740-AA3B-2045125CA679}" type="slidenum">
              <a:rPr lang="en-US" smtClean="0"/>
              <a:t>8</a:t>
            </a:fld>
            <a:endParaRPr lang="en-US"/>
          </a:p>
        </p:txBody>
      </p:sp>
    </p:spTree>
    <p:extLst>
      <p:ext uri="{BB962C8B-B14F-4D97-AF65-F5344CB8AC3E}">
        <p14:creationId xmlns:p14="http://schemas.microsoft.com/office/powerpoint/2010/main" val="3405393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PLACE VIDEO HERE IN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9</a:t>
            </a:fld>
            <a:endParaRPr lang="en-US"/>
          </a:p>
        </p:txBody>
      </p:sp>
    </p:spTree>
    <p:extLst>
      <p:ext uri="{BB962C8B-B14F-4D97-AF65-F5344CB8AC3E}">
        <p14:creationId xmlns:p14="http://schemas.microsoft.com/office/powerpoint/2010/main" val="3569993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B0723-53F0-8708-9685-1B2F5C9D5A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F914EA-8882-4462-912B-F56D8C0E7C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5F5D9D-DA1D-26B6-E299-D96CE116544C}"/>
              </a:ext>
            </a:extLst>
          </p:cNvPr>
          <p:cNvSpPr>
            <a:spLocks noGrp="1"/>
          </p:cNvSpPr>
          <p:nvPr>
            <p:ph type="dt" sz="half" idx="10"/>
          </p:nvPr>
        </p:nvSpPr>
        <p:spPr/>
        <p:txBody>
          <a:bodyPr/>
          <a:lstStyle/>
          <a:p>
            <a:fld id="{873D0303-5AE3-8245-9318-20403DCA289C}" type="datetimeFigureOut">
              <a:rPr lang="en-US" smtClean="0"/>
              <a:t>12/3/24</a:t>
            </a:fld>
            <a:endParaRPr lang="en-US"/>
          </a:p>
        </p:txBody>
      </p:sp>
      <p:sp>
        <p:nvSpPr>
          <p:cNvPr id="5" name="Footer Placeholder 4">
            <a:extLst>
              <a:ext uri="{FF2B5EF4-FFF2-40B4-BE49-F238E27FC236}">
                <a16:creationId xmlns:a16="http://schemas.microsoft.com/office/drawing/2014/main" id="{11E6808A-F99A-C1AD-E4FF-28612A2758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29CDEB-563E-D0B6-578D-1405A698570A}"/>
              </a:ext>
            </a:extLst>
          </p:cNvPr>
          <p:cNvSpPr>
            <a:spLocks noGrp="1"/>
          </p:cNvSpPr>
          <p:nvPr>
            <p:ph type="sldNum" sz="quarter" idx="12"/>
          </p:nvPr>
        </p:nvSpPr>
        <p:spPr/>
        <p:txBody>
          <a:bodyPr/>
          <a:lstStyle/>
          <a:p>
            <a:fld id="{FD8357A9-1869-E34B-A3C5-66FDDD6B19B7}" type="slidenum">
              <a:rPr lang="en-US" smtClean="0"/>
              <a:t>‹#›</a:t>
            </a:fld>
            <a:endParaRPr lang="en-US"/>
          </a:p>
        </p:txBody>
      </p:sp>
    </p:spTree>
    <p:extLst>
      <p:ext uri="{BB962C8B-B14F-4D97-AF65-F5344CB8AC3E}">
        <p14:creationId xmlns:p14="http://schemas.microsoft.com/office/powerpoint/2010/main" val="249555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05152-D61D-E771-C078-529FB5B6C0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139681-5811-D360-5A78-E4331DFFB2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FD09BC-8ED0-2E4F-CDB6-889301ABBB13}"/>
              </a:ext>
            </a:extLst>
          </p:cNvPr>
          <p:cNvSpPr>
            <a:spLocks noGrp="1"/>
          </p:cNvSpPr>
          <p:nvPr>
            <p:ph type="dt" sz="half" idx="10"/>
          </p:nvPr>
        </p:nvSpPr>
        <p:spPr/>
        <p:txBody>
          <a:bodyPr/>
          <a:lstStyle/>
          <a:p>
            <a:fld id="{873D0303-5AE3-8245-9318-20403DCA289C}" type="datetimeFigureOut">
              <a:rPr lang="en-US" smtClean="0"/>
              <a:t>12/3/24</a:t>
            </a:fld>
            <a:endParaRPr lang="en-US"/>
          </a:p>
        </p:txBody>
      </p:sp>
      <p:sp>
        <p:nvSpPr>
          <p:cNvPr id="5" name="Footer Placeholder 4">
            <a:extLst>
              <a:ext uri="{FF2B5EF4-FFF2-40B4-BE49-F238E27FC236}">
                <a16:creationId xmlns:a16="http://schemas.microsoft.com/office/drawing/2014/main" id="{B42D19EA-C751-BACD-A312-EC33CA74E0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1BEEAC-829D-D9DD-483D-D94D730813BA}"/>
              </a:ext>
            </a:extLst>
          </p:cNvPr>
          <p:cNvSpPr>
            <a:spLocks noGrp="1"/>
          </p:cNvSpPr>
          <p:nvPr>
            <p:ph type="sldNum" sz="quarter" idx="12"/>
          </p:nvPr>
        </p:nvSpPr>
        <p:spPr/>
        <p:txBody>
          <a:bodyPr/>
          <a:lstStyle/>
          <a:p>
            <a:fld id="{FD8357A9-1869-E34B-A3C5-66FDDD6B19B7}" type="slidenum">
              <a:rPr lang="en-US" smtClean="0"/>
              <a:t>‹#›</a:t>
            </a:fld>
            <a:endParaRPr lang="en-US"/>
          </a:p>
        </p:txBody>
      </p:sp>
    </p:spTree>
    <p:extLst>
      <p:ext uri="{BB962C8B-B14F-4D97-AF65-F5344CB8AC3E}">
        <p14:creationId xmlns:p14="http://schemas.microsoft.com/office/powerpoint/2010/main" val="3446817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86CCF9-4A60-3D10-77E6-DDEEF080C3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AC8431-A76F-1A81-E7B3-8407E18DDB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4F71CC-98FB-F8EE-80F6-762F8A2ECB04}"/>
              </a:ext>
            </a:extLst>
          </p:cNvPr>
          <p:cNvSpPr>
            <a:spLocks noGrp="1"/>
          </p:cNvSpPr>
          <p:nvPr>
            <p:ph type="dt" sz="half" idx="10"/>
          </p:nvPr>
        </p:nvSpPr>
        <p:spPr/>
        <p:txBody>
          <a:bodyPr/>
          <a:lstStyle/>
          <a:p>
            <a:fld id="{873D0303-5AE3-8245-9318-20403DCA289C}" type="datetimeFigureOut">
              <a:rPr lang="en-US" smtClean="0"/>
              <a:t>12/3/24</a:t>
            </a:fld>
            <a:endParaRPr lang="en-US"/>
          </a:p>
        </p:txBody>
      </p:sp>
      <p:sp>
        <p:nvSpPr>
          <p:cNvPr id="5" name="Footer Placeholder 4">
            <a:extLst>
              <a:ext uri="{FF2B5EF4-FFF2-40B4-BE49-F238E27FC236}">
                <a16:creationId xmlns:a16="http://schemas.microsoft.com/office/drawing/2014/main" id="{20DDF1AD-5CB9-8BB9-AA9C-92DC404ED0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D88DA-767A-B3C3-C8F9-931058D47BD3}"/>
              </a:ext>
            </a:extLst>
          </p:cNvPr>
          <p:cNvSpPr>
            <a:spLocks noGrp="1"/>
          </p:cNvSpPr>
          <p:nvPr>
            <p:ph type="sldNum" sz="quarter" idx="12"/>
          </p:nvPr>
        </p:nvSpPr>
        <p:spPr/>
        <p:txBody>
          <a:bodyPr/>
          <a:lstStyle/>
          <a:p>
            <a:fld id="{FD8357A9-1869-E34B-A3C5-66FDDD6B19B7}" type="slidenum">
              <a:rPr lang="en-US" smtClean="0"/>
              <a:t>‹#›</a:t>
            </a:fld>
            <a:endParaRPr lang="en-US"/>
          </a:p>
        </p:txBody>
      </p:sp>
    </p:spTree>
    <p:extLst>
      <p:ext uri="{BB962C8B-B14F-4D97-AF65-F5344CB8AC3E}">
        <p14:creationId xmlns:p14="http://schemas.microsoft.com/office/powerpoint/2010/main" val="3991683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77D56-06AA-5656-CEE0-DD1F911ED0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874A47-7B98-7089-0D3E-31F86EB0BF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86E828-9FAF-6093-85A5-D7F3AD0ECF97}"/>
              </a:ext>
            </a:extLst>
          </p:cNvPr>
          <p:cNvSpPr>
            <a:spLocks noGrp="1"/>
          </p:cNvSpPr>
          <p:nvPr>
            <p:ph type="dt" sz="half" idx="10"/>
          </p:nvPr>
        </p:nvSpPr>
        <p:spPr/>
        <p:txBody>
          <a:bodyPr/>
          <a:lstStyle/>
          <a:p>
            <a:fld id="{873D0303-5AE3-8245-9318-20403DCA289C}" type="datetimeFigureOut">
              <a:rPr lang="en-US" smtClean="0"/>
              <a:t>12/3/24</a:t>
            </a:fld>
            <a:endParaRPr lang="en-US"/>
          </a:p>
        </p:txBody>
      </p:sp>
      <p:sp>
        <p:nvSpPr>
          <p:cNvPr id="5" name="Footer Placeholder 4">
            <a:extLst>
              <a:ext uri="{FF2B5EF4-FFF2-40B4-BE49-F238E27FC236}">
                <a16:creationId xmlns:a16="http://schemas.microsoft.com/office/drawing/2014/main" id="{1870FA2C-53F2-3DF1-0565-737040120D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7A69AD-BF64-423D-1B80-00C441A8B983}"/>
              </a:ext>
            </a:extLst>
          </p:cNvPr>
          <p:cNvSpPr>
            <a:spLocks noGrp="1"/>
          </p:cNvSpPr>
          <p:nvPr>
            <p:ph type="sldNum" sz="quarter" idx="12"/>
          </p:nvPr>
        </p:nvSpPr>
        <p:spPr/>
        <p:txBody>
          <a:bodyPr/>
          <a:lstStyle/>
          <a:p>
            <a:fld id="{FD8357A9-1869-E34B-A3C5-66FDDD6B19B7}" type="slidenum">
              <a:rPr lang="en-US" smtClean="0"/>
              <a:t>‹#›</a:t>
            </a:fld>
            <a:endParaRPr lang="en-US"/>
          </a:p>
        </p:txBody>
      </p:sp>
    </p:spTree>
    <p:extLst>
      <p:ext uri="{BB962C8B-B14F-4D97-AF65-F5344CB8AC3E}">
        <p14:creationId xmlns:p14="http://schemas.microsoft.com/office/powerpoint/2010/main" val="2133050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1EC30-AB24-7D83-FC74-531D420B67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F72184-82B5-03AC-1C3E-E4FAE5DEBED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2A0557-C38F-D52C-8140-E8700CE7BAA9}"/>
              </a:ext>
            </a:extLst>
          </p:cNvPr>
          <p:cNvSpPr>
            <a:spLocks noGrp="1"/>
          </p:cNvSpPr>
          <p:nvPr>
            <p:ph type="dt" sz="half" idx="10"/>
          </p:nvPr>
        </p:nvSpPr>
        <p:spPr/>
        <p:txBody>
          <a:bodyPr/>
          <a:lstStyle/>
          <a:p>
            <a:fld id="{873D0303-5AE3-8245-9318-20403DCA289C}" type="datetimeFigureOut">
              <a:rPr lang="en-US" smtClean="0"/>
              <a:t>12/3/24</a:t>
            </a:fld>
            <a:endParaRPr lang="en-US"/>
          </a:p>
        </p:txBody>
      </p:sp>
      <p:sp>
        <p:nvSpPr>
          <p:cNvPr id="5" name="Footer Placeholder 4">
            <a:extLst>
              <a:ext uri="{FF2B5EF4-FFF2-40B4-BE49-F238E27FC236}">
                <a16:creationId xmlns:a16="http://schemas.microsoft.com/office/drawing/2014/main" id="{4907F4F0-9101-62C3-76A8-702068AAF2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F667FE-6E22-5C89-90B3-95F64CC7D4DF}"/>
              </a:ext>
            </a:extLst>
          </p:cNvPr>
          <p:cNvSpPr>
            <a:spLocks noGrp="1"/>
          </p:cNvSpPr>
          <p:nvPr>
            <p:ph type="sldNum" sz="quarter" idx="12"/>
          </p:nvPr>
        </p:nvSpPr>
        <p:spPr/>
        <p:txBody>
          <a:bodyPr/>
          <a:lstStyle/>
          <a:p>
            <a:fld id="{FD8357A9-1869-E34B-A3C5-66FDDD6B19B7}" type="slidenum">
              <a:rPr lang="en-US" smtClean="0"/>
              <a:t>‹#›</a:t>
            </a:fld>
            <a:endParaRPr lang="en-US"/>
          </a:p>
        </p:txBody>
      </p:sp>
    </p:spTree>
    <p:extLst>
      <p:ext uri="{BB962C8B-B14F-4D97-AF65-F5344CB8AC3E}">
        <p14:creationId xmlns:p14="http://schemas.microsoft.com/office/powerpoint/2010/main" val="3097407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2683A-8DE5-3F62-8F6C-AE953009FE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8981F1-E93B-69EB-C8A1-5D116C758A6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DA6C7D-FFD2-A1C0-D6E5-2C7684B274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CC6052-B404-1E8C-6B72-B03B365E4D4F}"/>
              </a:ext>
            </a:extLst>
          </p:cNvPr>
          <p:cNvSpPr>
            <a:spLocks noGrp="1"/>
          </p:cNvSpPr>
          <p:nvPr>
            <p:ph type="dt" sz="half" idx="10"/>
          </p:nvPr>
        </p:nvSpPr>
        <p:spPr/>
        <p:txBody>
          <a:bodyPr/>
          <a:lstStyle/>
          <a:p>
            <a:fld id="{873D0303-5AE3-8245-9318-20403DCA289C}" type="datetimeFigureOut">
              <a:rPr lang="en-US" smtClean="0"/>
              <a:t>12/3/24</a:t>
            </a:fld>
            <a:endParaRPr lang="en-US"/>
          </a:p>
        </p:txBody>
      </p:sp>
      <p:sp>
        <p:nvSpPr>
          <p:cNvPr id="6" name="Footer Placeholder 5">
            <a:extLst>
              <a:ext uri="{FF2B5EF4-FFF2-40B4-BE49-F238E27FC236}">
                <a16:creationId xmlns:a16="http://schemas.microsoft.com/office/drawing/2014/main" id="{68B44590-8F4F-1734-AFCE-F0592C78B2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2ADD27-AFDA-C7CF-8A21-A17FF35683B8}"/>
              </a:ext>
            </a:extLst>
          </p:cNvPr>
          <p:cNvSpPr>
            <a:spLocks noGrp="1"/>
          </p:cNvSpPr>
          <p:nvPr>
            <p:ph type="sldNum" sz="quarter" idx="12"/>
          </p:nvPr>
        </p:nvSpPr>
        <p:spPr/>
        <p:txBody>
          <a:bodyPr/>
          <a:lstStyle/>
          <a:p>
            <a:fld id="{FD8357A9-1869-E34B-A3C5-66FDDD6B19B7}" type="slidenum">
              <a:rPr lang="en-US" smtClean="0"/>
              <a:t>‹#›</a:t>
            </a:fld>
            <a:endParaRPr lang="en-US"/>
          </a:p>
        </p:txBody>
      </p:sp>
    </p:spTree>
    <p:extLst>
      <p:ext uri="{BB962C8B-B14F-4D97-AF65-F5344CB8AC3E}">
        <p14:creationId xmlns:p14="http://schemas.microsoft.com/office/powerpoint/2010/main" val="706897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9CB7C-A531-E8E9-97E8-95DA22A46A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4461A9-C0E6-ECD1-C327-1A04F5A5E6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059A55-CEED-6E2D-7731-7B44861E10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5B435D-6164-79C7-69B2-3153C56598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87E4E0-35D8-1C8B-DE68-47CE10934B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98FE10-5203-B1CA-9393-A144C884F945}"/>
              </a:ext>
            </a:extLst>
          </p:cNvPr>
          <p:cNvSpPr>
            <a:spLocks noGrp="1"/>
          </p:cNvSpPr>
          <p:nvPr>
            <p:ph type="dt" sz="half" idx="10"/>
          </p:nvPr>
        </p:nvSpPr>
        <p:spPr/>
        <p:txBody>
          <a:bodyPr/>
          <a:lstStyle/>
          <a:p>
            <a:fld id="{873D0303-5AE3-8245-9318-20403DCA289C}" type="datetimeFigureOut">
              <a:rPr lang="en-US" smtClean="0"/>
              <a:t>12/3/24</a:t>
            </a:fld>
            <a:endParaRPr lang="en-US"/>
          </a:p>
        </p:txBody>
      </p:sp>
      <p:sp>
        <p:nvSpPr>
          <p:cNvPr id="8" name="Footer Placeholder 7">
            <a:extLst>
              <a:ext uri="{FF2B5EF4-FFF2-40B4-BE49-F238E27FC236}">
                <a16:creationId xmlns:a16="http://schemas.microsoft.com/office/drawing/2014/main" id="{CE5E29F1-C30A-5D0A-929A-1453D65A69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9ED955-5C26-6275-0A52-73F7B75CF85C}"/>
              </a:ext>
            </a:extLst>
          </p:cNvPr>
          <p:cNvSpPr>
            <a:spLocks noGrp="1"/>
          </p:cNvSpPr>
          <p:nvPr>
            <p:ph type="sldNum" sz="quarter" idx="12"/>
          </p:nvPr>
        </p:nvSpPr>
        <p:spPr/>
        <p:txBody>
          <a:bodyPr/>
          <a:lstStyle/>
          <a:p>
            <a:fld id="{FD8357A9-1869-E34B-A3C5-66FDDD6B19B7}" type="slidenum">
              <a:rPr lang="en-US" smtClean="0"/>
              <a:t>‹#›</a:t>
            </a:fld>
            <a:endParaRPr lang="en-US"/>
          </a:p>
        </p:txBody>
      </p:sp>
    </p:spTree>
    <p:extLst>
      <p:ext uri="{BB962C8B-B14F-4D97-AF65-F5344CB8AC3E}">
        <p14:creationId xmlns:p14="http://schemas.microsoft.com/office/powerpoint/2010/main" val="3903395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7C719-3185-8DAC-5906-263A758123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62719B-1D69-B47E-6A0A-A7453E10C498}"/>
              </a:ext>
            </a:extLst>
          </p:cNvPr>
          <p:cNvSpPr>
            <a:spLocks noGrp="1"/>
          </p:cNvSpPr>
          <p:nvPr>
            <p:ph type="dt" sz="half" idx="10"/>
          </p:nvPr>
        </p:nvSpPr>
        <p:spPr/>
        <p:txBody>
          <a:bodyPr/>
          <a:lstStyle/>
          <a:p>
            <a:fld id="{873D0303-5AE3-8245-9318-20403DCA289C}" type="datetimeFigureOut">
              <a:rPr lang="en-US" smtClean="0"/>
              <a:t>12/3/24</a:t>
            </a:fld>
            <a:endParaRPr lang="en-US"/>
          </a:p>
        </p:txBody>
      </p:sp>
      <p:sp>
        <p:nvSpPr>
          <p:cNvPr id="4" name="Footer Placeholder 3">
            <a:extLst>
              <a:ext uri="{FF2B5EF4-FFF2-40B4-BE49-F238E27FC236}">
                <a16:creationId xmlns:a16="http://schemas.microsoft.com/office/drawing/2014/main" id="{9E47F201-1BA3-FC46-2759-CD7ED5236E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883A4F-8E72-8A94-BF3F-1D42AE12E6B9}"/>
              </a:ext>
            </a:extLst>
          </p:cNvPr>
          <p:cNvSpPr>
            <a:spLocks noGrp="1"/>
          </p:cNvSpPr>
          <p:nvPr>
            <p:ph type="sldNum" sz="quarter" idx="12"/>
          </p:nvPr>
        </p:nvSpPr>
        <p:spPr/>
        <p:txBody>
          <a:bodyPr/>
          <a:lstStyle/>
          <a:p>
            <a:fld id="{FD8357A9-1869-E34B-A3C5-66FDDD6B19B7}" type="slidenum">
              <a:rPr lang="en-US" smtClean="0"/>
              <a:t>‹#›</a:t>
            </a:fld>
            <a:endParaRPr lang="en-US"/>
          </a:p>
        </p:txBody>
      </p:sp>
    </p:spTree>
    <p:extLst>
      <p:ext uri="{BB962C8B-B14F-4D97-AF65-F5344CB8AC3E}">
        <p14:creationId xmlns:p14="http://schemas.microsoft.com/office/powerpoint/2010/main" val="163746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CA4CE0-466B-62A2-5CF2-51FFFCCA9431}"/>
              </a:ext>
            </a:extLst>
          </p:cNvPr>
          <p:cNvSpPr>
            <a:spLocks noGrp="1"/>
          </p:cNvSpPr>
          <p:nvPr>
            <p:ph type="dt" sz="half" idx="10"/>
          </p:nvPr>
        </p:nvSpPr>
        <p:spPr/>
        <p:txBody>
          <a:bodyPr/>
          <a:lstStyle/>
          <a:p>
            <a:fld id="{873D0303-5AE3-8245-9318-20403DCA289C}" type="datetimeFigureOut">
              <a:rPr lang="en-US" smtClean="0"/>
              <a:t>12/3/24</a:t>
            </a:fld>
            <a:endParaRPr lang="en-US"/>
          </a:p>
        </p:txBody>
      </p:sp>
      <p:sp>
        <p:nvSpPr>
          <p:cNvPr id="3" name="Footer Placeholder 2">
            <a:extLst>
              <a:ext uri="{FF2B5EF4-FFF2-40B4-BE49-F238E27FC236}">
                <a16:creationId xmlns:a16="http://schemas.microsoft.com/office/drawing/2014/main" id="{FEAA676C-F45F-A545-D660-BB4FF34357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30CD92-D931-D99F-EF83-06583A731513}"/>
              </a:ext>
            </a:extLst>
          </p:cNvPr>
          <p:cNvSpPr>
            <a:spLocks noGrp="1"/>
          </p:cNvSpPr>
          <p:nvPr>
            <p:ph type="sldNum" sz="quarter" idx="12"/>
          </p:nvPr>
        </p:nvSpPr>
        <p:spPr/>
        <p:txBody>
          <a:bodyPr/>
          <a:lstStyle/>
          <a:p>
            <a:fld id="{FD8357A9-1869-E34B-A3C5-66FDDD6B19B7}" type="slidenum">
              <a:rPr lang="en-US" smtClean="0"/>
              <a:t>‹#›</a:t>
            </a:fld>
            <a:endParaRPr lang="en-US"/>
          </a:p>
        </p:txBody>
      </p:sp>
    </p:spTree>
    <p:extLst>
      <p:ext uri="{BB962C8B-B14F-4D97-AF65-F5344CB8AC3E}">
        <p14:creationId xmlns:p14="http://schemas.microsoft.com/office/powerpoint/2010/main" val="3522331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F4E61-BD53-0C92-8D97-7D64A5226E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3C95AF-8AA6-AD6D-50DD-74E22B1A2F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BC98B3-4082-CFF8-A82F-773191E857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B2B297-5D04-6A3B-49F9-59D87180BCD6}"/>
              </a:ext>
            </a:extLst>
          </p:cNvPr>
          <p:cNvSpPr>
            <a:spLocks noGrp="1"/>
          </p:cNvSpPr>
          <p:nvPr>
            <p:ph type="dt" sz="half" idx="10"/>
          </p:nvPr>
        </p:nvSpPr>
        <p:spPr/>
        <p:txBody>
          <a:bodyPr/>
          <a:lstStyle/>
          <a:p>
            <a:fld id="{873D0303-5AE3-8245-9318-20403DCA289C}" type="datetimeFigureOut">
              <a:rPr lang="en-US" smtClean="0"/>
              <a:t>12/3/24</a:t>
            </a:fld>
            <a:endParaRPr lang="en-US"/>
          </a:p>
        </p:txBody>
      </p:sp>
      <p:sp>
        <p:nvSpPr>
          <p:cNvPr id="6" name="Footer Placeholder 5">
            <a:extLst>
              <a:ext uri="{FF2B5EF4-FFF2-40B4-BE49-F238E27FC236}">
                <a16:creationId xmlns:a16="http://schemas.microsoft.com/office/drawing/2014/main" id="{17DD1D54-807B-072C-6309-EF062E79B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1FC122-6CA7-9FA5-A1A2-6B65B135A651}"/>
              </a:ext>
            </a:extLst>
          </p:cNvPr>
          <p:cNvSpPr>
            <a:spLocks noGrp="1"/>
          </p:cNvSpPr>
          <p:nvPr>
            <p:ph type="sldNum" sz="quarter" idx="12"/>
          </p:nvPr>
        </p:nvSpPr>
        <p:spPr/>
        <p:txBody>
          <a:bodyPr/>
          <a:lstStyle/>
          <a:p>
            <a:fld id="{FD8357A9-1869-E34B-A3C5-66FDDD6B19B7}" type="slidenum">
              <a:rPr lang="en-US" smtClean="0"/>
              <a:t>‹#›</a:t>
            </a:fld>
            <a:endParaRPr lang="en-US"/>
          </a:p>
        </p:txBody>
      </p:sp>
    </p:spTree>
    <p:extLst>
      <p:ext uri="{BB962C8B-B14F-4D97-AF65-F5344CB8AC3E}">
        <p14:creationId xmlns:p14="http://schemas.microsoft.com/office/powerpoint/2010/main" val="1249701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8938A-6772-4B0F-43C1-F460DA8D3A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F4CF49-DD89-DA8A-FECE-833CEDF4C5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8B3099-BF87-88DE-0E09-A966240B97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452287-43BA-A6B8-380C-036C8BED2393}"/>
              </a:ext>
            </a:extLst>
          </p:cNvPr>
          <p:cNvSpPr>
            <a:spLocks noGrp="1"/>
          </p:cNvSpPr>
          <p:nvPr>
            <p:ph type="dt" sz="half" idx="10"/>
          </p:nvPr>
        </p:nvSpPr>
        <p:spPr/>
        <p:txBody>
          <a:bodyPr/>
          <a:lstStyle/>
          <a:p>
            <a:fld id="{873D0303-5AE3-8245-9318-20403DCA289C}" type="datetimeFigureOut">
              <a:rPr lang="en-US" smtClean="0"/>
              <a:t>12/3/24</a:t>
            </a:fld>
            <a:endParaRPr lang="en-US"/>
          </a:p>
        </p:txBody>
      </p:sp>
      <p:sp>
        <p:nvSpPr>
          <p:cNvPr id="6" name="Footer Placeholder 5">
            <a:extLst>
              <a:ext uri="{FF2B5EF4-FFF2-40B4-BE49-F238E27FC236}">
                <a16:creationId xmlns:a16="http://schemas.microsoft.com/office/drawing/2014/main" id="{9D2DE5D5-F96D-7849-CDBB-952B731074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81DC6A-B132-61D7-030A-D41BC6C4FD1D}"/>
              </a:ext>
            </a:extLst>
          </p:cNvPr>
          <p:cNvSpPr>
            <a:spLocks noGrp="1"/>
          </p:cNvSpPr>
          <p:nvPr>
            <p:ph type="sldNum" sz="quarter" idx="12"/>
          </p:nvPr>
        </p:nvSpPr>
        <p:spPr/>
        <p:txBody>
          <a:bodyPr/>
          <a:lstStyle/>
          <a:p>
            <a:fld id="{FD8357A9-1869-E34B-A3C5-66FDDD6B19B7}" type="slidenum">
              <a:rPr lang="en-US" smtClean="0"/>
              <a:t>‹#›</a:t>
            </a:fld>
            <a:endParaRPr lang="en-US"/>
          </a:p>
        </p:txBody>
      </p:sp>
    </p:spTree>
    <p:extLst>
      <p:ext uri="{BB962C8B-B14F-4D97-AF65-F5344CB8AC3E}">
        <p14:creationId xmlns:p14="http://schemas.microsoft.com/office/powerpoint/2010/main" val="650451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44D020-973C-4847-516D-50A2675A48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DDD96A-BBC4-945E-E4FA-D5C3D8B3BB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B8747C-DC80-F8EC-F2F6-F6A01789F6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73D0303-5AE3-8245-9318-20403DCA289C}" type="datetimeFigureOut">
              <a:rPr lang="en-US" smtClean="0"/>
              <a:t>12/3/24</a:t>
            </a:fld>
            <a:endParaRPr lang="en-US"/>
          </a:p>
        </p:txBody>
      </p:sp>
      <p:sp>
        <p:nvSpPr>
          <p:cNvPr id="5" name="Footer Placeholder 4">
            <a:extLst>
              <a:ext uri="{FF2B5EF4-FFF2-40B4-BE49-F238E27FC236}">
                <a16:creationId xmlns:a16="http://schemas.microsoft.com/office/drawing/2014/main" id="{6FF21515-9A31-8BCB-DE7E-592DEBF0A1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0EA7446-6045-AB37-61D9-7208E7BF83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D8357A9-1869-E34B-A3C5-66FDDD6B19B7}" type="slidenum">
              <a:rPr lang="en-US" smtClean="0"/>
              <a:t>‹#›</a:t>
            </a:fld>
            <a:endParaRPr lang="en-US"/>
          </a:p>
        </p:txBody>
      </p:sp>
    </p:spTree>
    <p:extLst>
      <p:ext uri="{BB962C8B-B14F-4D97-AF65-F5344CB8AC3E}">
        <p14:creationId xmlns:p14="http://schemas.microsoft.com/office/powerpoint/2010/main" val="3514416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Cartoon pirate holding a scroll and a parrot on a sign&#10;&#10;Description automatically generated">
            <a:extLst>
              <a:ext uri="{FF2B5EF4-FFF2-40B4-BE49-F238E27FC236}">
                <a16:creationId xmlns:a16="http://schemas.microsoft.com/office/drawing/2014/main" id="{08A41952-38DB-6B53-1601-25A8E5FF7124}"/>
              </a:ext>
            </a:extLst>
          </p:cNvPr>
          <p:cNvPicPr>
            <a:picLocks noChangeAspect="1"/>
          </p:cNvPicPr>
          <p:nvPr/>
        </p:nvPicPr>
        <p:blipFill>
          <a:blip r:embed="rId3"/>
          <a:stretch>
            <a:fillRect/>
          </a:stretch>
        </p:blipFill>
        <p:spPr>
          <a:xfrm>
            <a:off x="1528762" y="795"/>
            <a:ext cx="9134475" cy="6857205"/>
          </a:xfrm>
          <a:prstGeom prst="rect">
            <a:avLst/>
          </a:prstGeom>
        </p:spPr>
      </p:pic>
      <p:sp>
        <p:nvSpPr>
          <p:cNvPr id="37" name="TextBox 36">
            <a:extLst>
              <a:ext uri="{FF2B5EF4-FFF2-40B4-BE49-F238E27FC236}">
                <a16:creationId xmlns:a16="http://schemas.microsoft.com/office/drawing/2014/main" id="{768A1D80-FDE7-15F5-8026-DC2C92405900}"/>
              </a:ext>
            </a:extLst>
          </p:cNvPr>
          <p:cNvSpPr txBox="1"/>
          <p:nvPr/>
        </p:nvSpPr>
        <p:spPr>
          <a:xfrm>
            <a:off x="5260448" y="2883201"/>
            <a:ext cx="3816877" cy="1846659"/>
          </a:xfrm>
          <a:prstGeom prst="rect">
            <a:avLst/>
          </a:prstGeom>
          <a:noFill/>
        </p:spPr>
        <p:txBody>
          <a:bodyPr wrap="square" rtlCol="0">
            <a:spAutoFit/>
          </a:bodyPr>
          <a:lstStyle/>
          <a:p>
            <a:pPr algn="ctr"/>
            <a:r>
              <a:rPr lang="de-DE" sz="3800" b="1" noProof="0" dirty="0">
                <a:ln w="22225">
                  <a:solidFill>
                    <a:srgbClr val="966B3B"/>
                  </a:solidFill>
                  <a:prstDash val="solid"/>
                </a:ln>
                <a:solidFill>
                  <a:srgbClr val="FFFBD5"/>
                </a:solidFill>
                <a:latin typeface="Arial" panose="020B0604020202020204" pitchFamily="34" charset="0"/>
                <a:cs typeface="Arial" panose="020B0604020202020204" pitchFamily="34" charset="0"/>
              </a:rPr>
              <a:t>Willkommen zur Schatzsuche</a:t>
            </a:r>
          </a:p>
        </p:txBody>
      </p:sp>
    </p:spTree>
    <p:extLst>
      <p:ext uri="{BB962C8B-B14F-4D97-AF65-F5344CB8AC3E}">
        <p14:creationId xmlns:p14="http://schemas.microsoft.com/office/powerpoint/2010/main" val="1769999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4CDA3D5F-F88B-C0C1-3938-206A789AC5D5}"/>
              </a:ext>
            </a:extLst>
          </p:cNvPr>
          <p:cNvSpPr txBox="1">
            <a:spLocks/>
          </p:cNvSpPr>
          <p:nvPr/>
        </p:nvSpPr>
        <p:spPr>
          <a:xfrm>
            <a:off x="4038677" y="1557413"/>
            <a:ext cx="5337551" cy="2015936"/>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Hier hast du 2 Münzen eingesetzt und dein Gegenspieler 5. Er gewinnt den Schlüssel zum Schatz, weil du weniger eingesetzt hast. Du behältst 2 Münzen. Bitte spiel das Video ab.</a:t>
            </a:r>
          </a:p>
        </p:txBody>
      </p:sp>
    </p:spTree>
    <p:extLst>
      <p:ext uri="{BB962C8B-B14F-4D97-AF65-F5344CB8AC3E}">
        <p14:creationId xmlns:p14="http://schemas.microsoft.com/office/powerpoint/2010/main" val="3736742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7C197FA-218C-F04C-51BF-24E4B60B428C}"/>
              </a:ext>
            </a:extLst>
          </p:cNvPr>
          <p:cNvSpPr txBox="1">
            <a:spLocks/>
          </p:cNvSpPr>
          <p:nvPr/>
        </p:nvSpPr>
        <p:spPr>
          <a:xfrm>
            <a:off x="3837482" y="1557413"/>
            <a:ext cx="5651291" cy="2015936"/>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Hier haben du und dein Gegenspieler jeweils 3 Münzen eingesetzt. Keiner gewinnt den Schlüssel, die Truhe bleibt verschlossen. Du behältst 1 Münze.</a:t>
            </a:r>
            <a: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Bitte spiel das Video ab.</a:t>
            </a:r>
          </a:p>
        </p:txBody>
      </p:sp>
    </p:spTree>
    <p:extLst>
      <p:ext uri="{BB962C8B-B14F-4D97-AF65-F5344CB8AC3E}">
        <p14:creationId xmlns:p14="http://schemas.microsoft.com/office/powerpoint/2010/main" val="3957592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7C197FA-218C-F04C-51BF-24E4B60B428C}"/>
              </a:ext>
            </a:extLst>
          </p:cNvPr>
          <p:cNvSpPr txBox="1">
            <a:spLocks/>
          </p:cNvSpPr>
          <p:nvPr/>
        </p:nvSpPr>
        <p:spPr>
          <a:xfrm>
            <a:off x="4038677" y="1557413"/>
            <a:ext cx="5337551" cy="3939540"/>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In jeder Runde kannst du nicht nur den Schatz gewinnen (oder nicht gewinnen),</a:t>
            </a:r>
          </a:p>
          <a:p>
            <a:pPr algn="ctr"/>
            <a:endPar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du darfst auch alle Münzen behalten, die du nicht</a:t>
            </a:r>
            <a: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eingesetzt hast und</a:t>
            </a: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endPar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die noch auf deiner Seite des Bildschirms sind.</a:t>
            </a:r>
          </a:p>
        </p:txBody>
      </p:sp>
    </p:spTree>
    <p:extLst>
      <p:ext uri="{BB962C8B-B14F-4D97-AF65-F5344CB8AC3E}">
        <p14:creationId xmlns:p14="http://schemas.microsoft.com/office/powerpoint/2010/main" val="3721050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7C197FA-218C-F04C-51BF-24E4B60B428C}"/>
              </a:ext>
            </a:extLst>
          </p:cNvPr>
          <p:cNvSpPr txBox="1">
            <a:spLocks/>
          </p:cNvSpPr>
          <p:nvPr/>
        </p:nvSpPr>
        <p:spPr>
          <a:xfrm>
            <a:off x="3985525" y="1256928"/>
            <a:ext cx="5337551" cy="3939540"/>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Zum Beispiel: Du hast 2 Münzen eingesetzt und 2 Münzen behalten. Und du hast gewonnen. </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Dein endgültiger Gewinn sind die 2 Münzen, die du behalten hast, plus die Schatztruhe.</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4" name="Picture 3" descr="A chest full of gold coins&#10;&#10;Description automatically generated">
            <a:extLst>
              <a:ext uri="{FF2B5EF4-FFF2-40B4-BE49-F238E27FC236}">
                <a16:creationId xmlns:a16="http://schemas.microsoft.com/office/drawing/2014/main" id="{EC422A22-9FED-5DE7-4DC8-260C63D8820A}"/>
              </a:ext>
            </a:extLst>
          </p:cNvPr>
          <p:cNvPicPr>
            <a:picLocks noChangeAspect="1"/>
          </p:cNvPicPr>
          <p:nvPr/>
        </p:nvPicPr>
        <p:blipFill>
          <a:blip r:embed="rId4"/>
          <a:stretch>
            <a:fillRect/>
          </a:stretch>
        </p:blipFill>
        <p:spPr>
          <a:xfrm>
            <a:off x="7450213" y="4811747"/>
            <a:ext cx="1252759" cy="1102972"/>
          </a:xfrm>
          <a:prstGeom prst="rect">
            <a:avLst/>
          </a:prstGeom>
        </p:spPr>
      </p:pic>
      <p:pic>
        <p:nvPicPr>
          <p:cNvPr id="6" name="Picture 5" descr="A gold coin on a black background&#10;&#10;Description automatically generated">
            <a:extLst>
              <a:ext uri="{FF2B5EF4-FFF2-40B4-BE49-F238E27FC236}">
                <a16:creationId xmlns:a16="http://schemas.microsoft.com/office/drawing/2014/main" id="{7A135DFF-548F-F129-E9A3-5AC47DC72DC5}"/>
              </a:ext>
            </a:extLst>
          </p:cNvPr>
          <p:cNvPicPr>
            <a:picLocks noChangeAspect="1"/>
          </p:cNvPicPr>
          <p:nvPr/>
        </p:nvPicPr>
        <p:blipFill>
          <a:blip r:embed="rId5"/>
          <a:stretch>
            <a:fillRect/>
          </a:stretch>
        </p:blipFill>
        <p:spPr>
          <a:xfrm>
            <a:off x="4814065" y="2571770"/>
            <a:ext cx="4317323" cy="857230"/>
          </a:xfrm>
          <a:prstGeom prst="rect">
            <a:avLst/>
          </a:prstGeom>
        </p:spPr>
      </p:pic>
      <p:pic>
        <p:nvPicPr>
          <p:cNvPr id="9" name="Picture 8" descr="A gold coin on a black background&#10;&#10;Description automatically generated">
            <a:extLst>
              <a:ext uri="{FF2B5EF4-FFF2-40B4-BE49-F238E27FC236}">
                <a16:creationId xmlns:a16="http://schemas.microsoft.com/office/drawing/2014/main" id="{B8C38B0C-064D-2B3E-7D5C-10CA45378B2C}"/>
              </a:ext>
            </a:extLst>
          </p:cNvPr>
          <p:cNvPicPr>
            <a:picLocks noChangeAspect="1"/>
          </p:cNvPicPr>
          <p:nvPr/>
        </p:nvPicPr>
        <p:blipFill>
          <a:blip r:embed="rId5"/>
          <a:srcRect l="38940"/>
          <a:stretch/>
        </p:blipFill>
        <p:spPr>
          <a:xfrm>
            <a:off x="4814065" y="4948153"/>
            <a:ext cx="2636148" cy="857230"/>
          </a:xfrm>
          <a:prstGeom prst="rect">
            <a:avLst/>
          </a:prstGeom>
        </p:spPr>
      </p:pic>
      <p:sp>
        <p:nvSpPr>
          <p:cNvPr id="10" name="TextBox 9">
            <a:extLst>
              <a:ext uri="{FF2B5EF4-FFF2-40B4-BE49-F238E27FC236}">
                <a16:creationId xmlns:a16="http://schemas.microsoft.com/office/drawing/2014/main" id="{E666E849-A8A0-93E9-F3BD-E8A732442429}"/>
              </a:ext>
            </a:extLst>
          </p:cNvPr>
          <p:cNvSpPr txBox="1">
            <a:spLocks/>
          </p:cNvSpPr>
          <p:nvPr/>
        </p:nvSpPr>
        <p:spPr>
          <a:xfrm>
            <a:off x="6654301" y="5124706"/>
            <a:ext cx="636849" cy="477054"/>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5785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7C197FA-218C-F04C-51BF-24E4B60B428C}"/>
              </a:ext>
            </a:extLst>
          </p:cNvPr>
          <p:cNvSpPr txBox="1">
            <a:spLocks/>
          </p:cNvSpPr>
          <p:nvPr/>
        </p:nvSpPr>
        <p:spPr>
          <a:xfrm>
            <a:off x="4038677" y="1557413"/>
            <a:ext cx="5337551" cy="3554819"/>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Du wirst mehrere Runden spielen. </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Der Gegenspieler, mit dem du spielst, ist in jeder Runde eine andere Person. </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Dein Gegenspieler wird aus einem der 14 Spieler ausgewählt, die das Spiel bereits gespielt haben.</a:t>
            </a:r>
          </a:p>
        </p:txBody>
      </p:sp>
    </p:spTree>
    <p:extLst>
      <p:ext uri="{BB962C8B-B14F-4D97-AF65-F5344CB8AC3E}">
        <p14:creationId xmlns:p14="http://schemas.microsoft.com/office/powerpoint/2010/main" val="10899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7C197FA-218C-F04C-51BF-24E4B60B428C}"/>
              </a:ext>
            </a:extLst>
          </p:cNvPr>
          <p:cNvSpPr txBox="1">
            <a:spLocks/>
          </p:cNvSpPr>
          <p:nvPr/>
        </p:nvSpPr>
        <p:spPr>
          <a:xfrm>
            <a:off x="4038676" y="1488013"/>
            <a:ext cx="5337551" cy="2785378"/>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Um das Spiel zu spielen, </a:t>
            </a:r>
          </a:p>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benutze die </a:t>
            </a:r>
            <a:r>
              <a:rPr lang="de-DE" sz="2500" b="1"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linke</a:t>
            </a: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und </a:t>
            </a:r>
            <a:r>
              <a:rPr lang="de-DE" sz="2500" b="1"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rechte </a:t>
            </a: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Pfeiltaste auf deiner Tastatur, um zu entscheiden, wie viele Münzen (0-4) du einsetzten möchtest.</a:t>
            </a:r>
          </a:p>
          <a:p>
            <a:pPr algn="ctr"/>
            <a:r>
              <a:rPr lang="de-DE" sz="5000" noProof="0" dirty="0">
                <a:latin typeface="Apple Color Emoji" pitchFamily="2" charset="0"/>
              </a:rPr>
              <a:t> </a:t>
            </a: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C825DFF-70D1-CCD5-95CC-DC4C680E8A7B}"/>
              </a:ext>
            </a:extLst>
          </p:cNvPr>
          <p:cNvSpPr txBox="1">
            <a:spLocks/>
          </p:cNvSpPr>
          <p:nvPr/>
        </p:nvSpPr>
        <p:spPr>
          <a:xfrm>
            <a:off x="4038677" y="4342791"/>
            <a:ext cx="5337551" cy="1677382"/>
          </a:xfrm>
          <a:prstGeom prst="rect">
            <a:avLst/>
          </a:prstGeom>
          <a:noFill/>
        </p:spPr>
        <p:txBody>
          <a:bodyPr wrap="square" rtlCol="0">
            <a:spAutoFit/>
          </a:bodyPr>
          <a:lstStyle/>
          <a:p>
            <a:pPr marL="342900" indent="-342900">
              <a:buFont typeface="Courier New" panose="02070309020205020404" pitchFamily="49" charset="0"/>
              <a:buChar char="o"/>
            </a:pP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Drücke die rechte Pfeiltaste, um 1 weitere Münze einzusetzen</a:t>
            </a:r>
          </a:p>
          <a:p>
            <a:pPr marL="342900" indent="-342900">
              <a:buFont typeface="Courier New" panose="02070309020205020404" pitchFamily="49" charset="0"/>
              <a:buChar char="o"/>
            </a:pP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Drücke die linke Pfeiltaste, um 1 Münze weniger einzusetzen </a:t>
            </a:r>
          </a:p>
        </p:txBody>
      </p:sp>
      <p:pic>
        <p:nvPicPr>
          <p:cNvPr id="7" name="Picture 6" descr="A white square with a black arrow&#10;&#10;Description automatically generated">
            <a:extLst>
              <a:ext uri="{FF2B5EF4-FFF2-40B4-BE49-F238E27FC236}">
                <a16:creationId xmlns:a16="http://schemas.microsoft.com/office/drawing/2014/main" id="{9476F903-727B-BFE9-E625-E6E82A601316}"/>
              </a:ext>
            </a:extLst>
          </p:cNvPr>
          <p:cNvPicPr>
            <a:picLocks noChangeAspect="1"/>
          </p:cNvPicPr>
          <p:nvPr/>
        </p:nvPicPr>
        <p:blipFill>
          <a:blip r:embed="rId4"/>
          <a:stretch>
            <a:fillRect/>
          </a:stretch>
        </p:blipFill>
        <p:spPr>
          <a:xfrm>
            <a:off x="5714223" y="3567800"/>
            <a:ext cx="763553" cy="774991"/>
          </a:xfrm>
          <a:prstGeom prst="rect">
            <a:avLst/>
          </a:prstGeom>
        </p:spPr>
      </p:pic>
      <p:pic>
        <p:nvPicPr>
          <p:cNvPr id="8" name="Picture 7" descr="A white square with a black arrow&#10;&#10;Description automatically generated">
            <a:extLst>
              <a:ext uri="{FF2B5EF4-FFF2-40B4-BE49-F238E27FC236}">
                <a16:creationId xmlns:a16="http://schemas.microsoft.com/office/drawing/2014/main" id="{A743F879-E424-C53A-9BBB-AE4D00B785AC}"/>
              </a:ext>
            </a:extLst>
          </p:cNvPr>
          <p:cNvPicPr>
            <a:picLocks noChangeAspect="1"/>
          </p:cNvPicPr>
          <p:nvPr/>
        </p:nvPicPr>
        <p:blipFill>
          <a:blip r:embed="rId5"/>
          <a:stretch>
            <a:fillRect/>
          </a:stretch>
        </p:blipFill>
        <p:spPr>
          <a:xfrm>
            <a:off x="6866967" y="3568791"/>
            <a:ext cx="768309" cy="774000"/>
          </a:xfrm>
          <a:prstGeom prst="rect">
            <a:avLst/>
          </a:prstGeom>
        </p:spPr>
      </p:pic>
    </p:spTree>
    <p:extLst>
      <p:ext uri="{BB962C8B-B14F-4D97-AF65-F5344CB8AC3E}">
        <p14:creationId xmlns:p14="http://schemas.microsoft.com/office/powerpoint/2010/main" val="2973574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73DE3A8-6748-2C87-BB00-D42771BE83DF}"/>
              </a:ext>
            </a:extLst>
          </p:cNvPr>
          <p:cNvSpPr txBox="1">
            <a:spLocks/>
          </p:cNvSpPr>
          <p:nvPr/>
        </p:nvSpPr>
        <p:spPr>
          <a:xfrm>
            <a:off x="4038676" y="1285089"/>
            <a:ext cx="5337551" cy="1246495"/>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Wenn du also zweimal die rechte Pfeiltaste drückst, setzt du 2 Münzen ein.</a:t>
            </a:r>
          </a:p>
        </p:txBody>
      </p:sp>
      <p:sp>
        <p:nvSpPr>
          <p:cNvPr id="9" name="TextBox 8">
            <a:extLst>
              <a:ext uri="{FF2B5EF4-FFF2-40B4-BE49-F238E27FC236}">
                <a16:creationId xmlns:a16="http://schemas.microsoft.com/office/drawing/2014/main" id="{1D1BE078-6622-6FEE-12ED-629482C489DC}"/>
              </a:ext>
            </a:extLst>
          </p:cNvPr>
          <p:cNvSpPr txBox="1"/>
          <p:nvPr/>
        </p:nvSpPr>
        <p:spPr>
          <a:xfrm>
            <a:off x="4306774" y="2711574"/>
            <a:ext cx="840132" cy="861774"/>
          </a:xfrm>
          <a:prstGeom prst="rect">
            <a:avLst/>
          </a:prstGeom>
          <a:noFill/>
        </p:spPr>
        <p:txBody>
          <a:bodyPr wrap="square">
            <a:spAutoFit/>
          </a:bodyPr>
          <a:lstStyle/>
          <a:p>
            <a:r>
              <a:rPr lang="de-DE" sz="5000" noProof="0" dirty="0">
                <a:latin typeface="Apple Color Emoji" pitchFamily="2" charset="0"/>
              </a:rPr>
              <a:t>➡️</a:t>
            </a:r>
            <a:endParaRPr lang="de-DE" sz="5000" noProof="0" dirty="0"/>
          </a:p>
        </p:txBody>
      </p:sp>
      <p:sp>
        <p:nvSpPr>
          <p:cNvPr id="11" name="TextBox 10">
            <a:extLst>
              <a:ext uri="{FF2B5EF4-FFF2-40B4-BE49-F238E27FC236}">
                <a16:creationId xmlns:a16="http://schemas.microsoft.com/office/drawing/2014/main" id="{FD9D434F-1D3B-3194-061B-49B79B4E290D}"/>
              </a:ext>
            </a:extLst>
          </p:cNvPr>
          <p:cNvSpPr txBox="1"/>
          <p:nvPr/>
        </p:nvSpPr>
        <p:spPr>
          <a:xfrm>
            <a:off x="5158337" y="2713191"/>
            <a:ext cx="840132" cy="861774"/>
          </a:xfrm>
          <a:prstGeom prst="rect">
            <a:avLst/>
          </a:prstGeom>
          <a:noFill/>
        </p:spPr>
        <p:txBody>
          <a:bodyPr wrap="square">
            <a:spAutoFit/>
          </a:bodyPr>
          <a:lstStyle/>
          <a:p>
            <a:r>
              <a:rPr lang="de-DE" sz="5000" noProof="0" dirty="0">
                <a:latin typeface="Apple Color Emoji" pitchFamily="2" charset="0"/>
              </a:rPr>
              <a:t>➡️</a:t>
            </a:r>
            <a:endParaRPr lang="de-DE" sz="5000" noProof="0" dirty="0"/>
          </a:p>
        </p:txBody>
      </p:sp>
      <p:pic>
        <p:nvPicPr>
          <p:cNvPr id="12" name="Picture 11" descr="A gold coin with a black background&#10;&#10;Description automatically generated">
            <a:extLst>
              <a:ext uri="{FF2B5EF4-FFF2-40B4-BE49-F238E27FC236}">
                <a16:creationId xmlns:a16="http://schemas.microsoft.com/office/drawing/2014/main" id="{4BF97FAD-2266-A3AD-D98C-C0B086A886B5}"/>
              </a:ext>
            </a:extLst>
          </p:cNvPr>
          <p:cNvPicPr>
            <a:picLocks noChangeAspect="1"/>
          </p:cNvPicPr>
          <p:nvPr/>
        </p:nvPicPr>
        <p:blipFill>
          <a:blip r:embed="rId4"/>
          <a:stretch>
            <a:fillRect/>
          </a:stretch>
        </p:blipFill>
        <p:spPr>
          <a:xfrm>
            <a:off x="6193533" y="2493348"/>
            <a:ext cx="960000" cy="1080000"/>
          </a:xfrm>
          <a:prstGeom prst="rect">
            <a:avLst/>
          </a:prstGeom>
        </p:spPr>
      </p:pic>
      <p:pic>
        <p:nvPicPr>
          <p:cNvPr id="13" name="Picture 12" descr="A gold coin with a black background&#10;&#10;Description automatically generated">
            <a:extLst>
              <a:ext uri="{FF2B5EF4-FFF2-40B4-BE49-F238E27FC236}">
                <a16:creationId xmlns:a16="http://schemas.microsoft.com/office/drawing/2014/main" id="{BA234FDF-EF11-97A1-A596-9280371C8487}"/>
              </a:ext>
            </a:extLst>
          </p:cNvPr>
          <p:cNvPicPr>
            <a:picLocks noChangeAspect="1"/>
          </p:cNvPicPr>
          <p:nvPr/>
        </p:nvPicPr>
        <p:blipFill>
          <a:blip r:embed="rId4"/>
          <a:stretch>
            <a:fillRect/>
          </a:stretch>
        </p:blipFill>
        <p:spPr>
          <a:xfrm>
            <a:off x="7291329" y="2493348"/>
            <a:ext cx="960000" cy="1080000"/>
          </a:xfrm>
          <a:prstGeom prst="rect">
            <a:avLst/>
          </a:prstGeom>
        </p:spPr>
      </p:pic>
      <p:sp>
        <p:nvSpPr>
          <p:cNvPr id="14" name="TextBox 13">
            <a:extLst>
              <a:ext uri="{FF2B5EF4-FFF2-40B4-BE49-F238E27FC236}">
                <a16:creationId xmlns:a16="http://schemas.microsoft.com/office/drawing/2014/main" id="{7CEC37FB-FD02-FA10-04FC-F45ADAF4D830}"/>
              </a:ext>
            </a:extLst>
          </p:cNvPr>
          <p:cNvSpPr txBox="1">
            <a:spLocks/>
          </p:cNvSpPr>
          <p:nvPr/>
        </p:nvSpPr>
        <p:spPr>
          <a:xfrm>
            <a:off x="3997542" y="3569101"/>
            <a:ext cx="5337551" cy="1246495"/>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Wenn du dann die linke Pfeiltaste einmal drückst, setzt du nur noch 1 Münze ein.</a:t>
            </a:r>
          </a:p>
        </p:txBody>
      </p:sp>
      <p:pic>
        <p:nvPicPr>
          <p:cNvPr id="15" name="Picture 14" descr="A gold coin with a black background&#10;&#10;Description automatically generated">
            <a:extLst>
              <a:ext uri="{FF2B5EF4-FFF2-40B4-BE49-F238E27FC236}">
                <a16:creationId xmlns:a16="http://schemas.microsoft.com/office/drawing/2014/main" id="{DD6CD79C-1BCA-4877-6359-EC087F7583AD}"/>
              </a:ext>
            </a:extLst>
          </p:cNvPr>
          <p:cNvPicPr>
            <a:picLocks noChangeAspect="1"/>
          </p:cNvPicPr>
          <p:nvPr/>
        </p:nvPicPr>
        <p:blipFill>
          <a:blip r:embed="rId4"/>
          <a:stretch>
            <a:fillRect/>
          </a:stretch>
        </p:blipFill>
        <p:spPr>
          <a:xfrm>
            <a:off x="6186318" y="4815596"/>
            <a:ext cx="960000" cy="1080000"/>
          </a:xfrm>
          <a:prstGeom prst="rect">
            <a:avLst/>
          </a:prstGeom>
        </p:spPr>
      </p:pic>
      <p:pic>
        <p:nvPicPr>
          <p:cNvPr id="17" name="Picture 16" descr="A white square with a black arrow&#10;&#10;Description automatically generated">
            <a:extLst>
              <a:ext uri="{FF2B5EF4-FFF2-40B4-BE49-F238E27FC236}">
                <a16:creationId xmlns:a16="http://schemas.microsoft.com/office/drawing/2014/main" id="{153DAC74-35EC-5085-FC16-7BC0C604F9F0}"/>
              </a:ext>
            </a:extLst>
          </p:cNvPr>
          <p:cNvPicPr>
            <a:picLocks noChangeAspect="1"/>
          </p:cNvPicPr>
          <p:nvPr/>
        </p:nvPicPr>
        <p:blipFill>
          <a:blip r:embed="rId5"/>
          <a:stretch>
            <a:fillRect/>
          </a:stretch>
        </p:blipFill>
        <p:spPr>
          <a:xfrm>
            <a:off x="4318815" y="4968596"/>
            <a:ext cx="762577" cy="774000"/>
          </a:xfrm>
          <a:prstGeom prst="rect">
            <a:avLst/>
          </a:prstGeom>
        </p:spPr>
      </p:pic>
      <p:pic>
        <p:nvPicPr>
          <p:cNvPr id="19" name="Picture 18" descr="A white square with a black arrow&#10;&#10;Description automatically generated">
            <a:extLst>
              <a:ext uri="{FF2B5EF4-FFF2-40B4-BE49-F238E27FC236}">
                <a16:creationId xmlns:a16="http://schemas.microsoft.com/office/drawing/2014/main" id="{D0946418-5E1A-C545-A246-64C2727F0B09}"/>
              </a:ext>
            </a:extLst>
          </p:cNvPr>
          <p:cNvPicPr>
            <a:picLocks noChangeAspect="1"/>
          </p:cNvPicPr>
          <p:nvPr/>
        </p:nvPicPr>
        <p:blipFill>
          <a:blip r:embed="rId6"/>
          <a:stretch>
            <a:fillRect/>
          </a:stretch>
        </p:blipFill>
        <p:spPr>
          <a:xfrm>
            <a:off x="5196003" y="2646348"/>
            <a:ext cx="768309" cy="774000"/>
          </a:xfrm>
          <a:prstGeom prst="rect">
            <a:avLst/>
          </a:prstGeom>
        </p:spPr>
      </p:pic>
      <p:pic>
        <p:nvPicPr>
          <p:cNvPr id="20" name="Picture 19" descr="A white square with a black arrow&#10;&#10;Description automatically generated">
            <a:extLst>
              <a:ext uri="{FF2B5EF4-FFF2-40B4-BE49-F238E27FC236}">
                <a16:creationId xmlns:a16="http://schemas.microsoft.com/office/drawing/2014/main" id="{44F1535A-B723-81BE-3022-9BB6F1A67A80}"/>
              </a:ext>
            </a:extLst>
          </p:cNvPr>
          <p:cNvPicPr>
            <a:picLocks noChangeAspect="1"/>
          </p:cNvPicPr>
          <p:nvPr/>
        </p:nvPicPr>
        <p:blipFill>
          <a:blip r:embed="rId6"/>
          <a:stretch>
            <a:fillRect/>
          </a:stretch>
        </p:blipFill>
        <p:spPr>
          <a:xfrm>
            <a:off x="4313083" y="2621040"/>
            <a:ext cx="768309" cy="774000"/>
          </a:xfrm>
          <a:prstGeom prst="rect">
            <a:avLst/>
          </a:prstGeom>
        </p:spPr>
      </p:pic>
    </p:spTree>
    <p:extLst>
      <p:ext uri="{BB962C8B-B14F-4D97-AF65-F5344CB8AC3E}">
        <p14:creationId xmlns:p14="http://schemas.microsoft.com/office/powerpoint/2010/main" val="30815783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73DE3A8-6748-2C87-BB00-D42771BE83DF}"/>
              </a:ext>
            </a:extLst>
          </p:cNvPr>
          <p:cNvSpPr txBox="1">
            <a:spLocks/>
          </p:cNvSpPr>
          <p:nvPr/>
        </p:nvSpPr>
        <p:spPr>
          <a:xfrm>
            <a:off x="4038677" y="1557413"/>
            <a:ext cx="5337551" cy="2169825"/>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So sieht es im Spiel aus, wenn du zuerst zweimal die rechte Pfeiltaste und dann einmal die linke Pfeiltaste drückst.</a:t>
            </a:r>
          </a:p>
          <a:p>
            <a:pPr algn="ctr"/>
            <a:endParaRPr lang="de-DE" sz="10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Bitte spiel das Video ab.</a:t>
            </a:r>
          </a:p>
        </p:txBody>
      </p:sp>
    </p:spTree>
    <p:extLst>
      <p:ext uri="{BB962C8B-B14F-4D97-AF65-F5344CB8AC3E}">
        <p14:creationId xmlns:p14="http://schemas.microsoft.com/office/powerpoint/2010/main" val="1560376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73DE3A8-6748-2C87-BB00-D42771BE83DF}"/>
              </a:ext>
            </a:extLst>
          </p:cNvPr>
          <p:cNvSpPr txBox="1">
            <a:spLocks/>
          </p:cNvSpPr>
          <p:nvPr/>
        </p:nvSpPr>
        <p:spPr>
          <a:xfrm>
            <a:off x="4038677" y="1557413"/>
            <a:ext cx="5337551" cy="4324261"/>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Wenn du dich entschieden hast, wie viele Münzen du einsetzen willst, drücke die </a:t>
            </a:r>
            <a:r>
              <a:rPr lang="de-DE" sz="2500" b="1"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Leertaste.</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Danach siehst du, was dein Gegenspieler gewählt hat!</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Schließlich </a:t>
            </a: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erfährst du, wer den Schlüssel zum Schatz gewinnt!</a:t>
            </a:r>
          </a:p>
        </p:txBody>
      </p:sp>
      <p:pic>
        <p:nvPicPr>
          <p:cNvPr id="3" name="Picture 2" descr="A white rectangular object with black border&#10;&#10;Description automatically generated">
            <a:extLst>
              <a:ext uri="{FF2B5EF4-FFF2-40B4-BE49-F238E27FC236}">
                <a16:creationId xmlns:a16="http://schemas.microsoft.com/office/drawing/2014/main" id="{FFD1ABEA-A153-C93E-6805-73764ACF97E7}"/>
              </a:ext>
            </a:extLst>
          </p:cNvPr>
          <p:cNvPicPr>
            <a:picLocks noChangeAspect="1"/>
          </p:cNvPicPr>
          <p:nvPr/>
        </p:nvPicPr>
        <p:blipFill>
          <a:blip r:embed="rId4"/>
          <a:stretch>
            <a:fillRect/>
          </a:stretch>
        </p:blipFill>
        <p:spPr>
          <a:xfrm>
            <a:off x="5537373" y="2972525"/>
            <a:ext cx="2340158" cy="456475"/>
          </a:xfrm>
          <a:prstGeom prst="rect">
            <a:avLst/>
          </a:prstGeom>
        </p:spPr>
      </p:pic>
    </p:spTree>
    <p:extLst>
      <p:ext uri="{BB962C8B-B14F-4D97-AF65-F5344CB8AC3E}">
        <p14:creationId xmlns:p14="http://schemas.microsoft.com/office/powerpoint/2010/main" val="40625030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73DE3A8-6748-2C87-BB00-D42771BE83DF}"/>
              </a:ext>
            </a:extLst>
          </p:cNvPr>
          <p:cNvSpPr txBox="1">
            <a:spLocks/>
          </p:cNvSpPr>
          <p:nvPr/>
        </p:nvSpPr>
        <p:spPr>
          <a:xfrm>
            <a:off x="4038676" y="1377531"/>
            <a:ext cx="5337551" cy="3170099"/>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Nachdem einer von euch den Schatz gewonnen hat, kommst du </a:t>
            </a:r>
            <a:r>
              <a:rPr lang="de-DE" sz="2500" b="1"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automatisch</a:t>
            </a:r>
            <a:r>
              <a:rPr lang="de-DE" sz="2500" b="1"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in die </a:t>
            </a:r>
            <a:r>
              <a:rPr lang="de-DE" sz="2500" b="1"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nächste Runde </a:t>
            </a: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des Spiels!</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Lass es </a:t>
            </a:r>
            <a: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uns in echt ausprobieren.</a:t>
            </a: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p>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Drücke auf </a:t>
            </a:r>
            <a:r>
              <a:rPr lang="de-DE" sz="2500" b="1"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'Weiter</a:t>
            </a: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um loszulegen!</a:t>
            </a:r>
          </a:p>
        </p:txBody>
      </p:sp>
    </p:spTree>
    <p:extLst>
      <p:ext uri="{BB962C8B-B14F-4D97-AF65-F5344CB8AC3E}">
        <p14:creationId xmlns:p14="http://schemas.microsoft.com/office/powerpoint/2010/main" val="1044027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BD5"/>
        </a:solidFill>
        <a:effectLst/>
      </p:bgPr>
    </p:bg>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7C197FA-218C-F04C-51BF-24E4B60B428C}"/>
              </a:ext>
            </a:extLst>
          </p:cNvPr>
          <p:cNvSpPr txBox="1">
            <a:spLocks/>
          </p:cNvSpPr>
          <p:nvPr/>
        </p:nvSpPr>
        <p:spPr>
          <a:xfrm>
            <a:off x="4053668" y="1452482"/>
            <a:ext cx="5337551" cy="4478149"/>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Heute kannst du einen Schatz gewinnen, indem du Münzen einsetzt.</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endPar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endParaRPr lang="de-DE" sz="10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Du erhältst einen Bonus, der von der Anzahl der Münzen abhängt, die du behältst, und davon, ob du den Schatz gewinnst.</a:t>
            </a:r>
          </a:p>
        </p:txBody>
      </p:sp>
      <p:pic>
        <p:nvPicPr>
          <p:cNvPr id="5" name="Picture 4" descr="A chest full of gold coins&#10;&#10;Description automatically generated">
            <a:extLst>
              <a:ext uri="{FF2B5EF4-FFF2-40B4-BE49-F238E27FC236}">
                <a16:creationId xmlns:a16="http://schemas.microsoft.com/office/drawing/2014/main" id="{A9CA9C17-1715-1F6C-E3C5-D8CF743572EA}"/>
              </a:ext>
            </a:extLst>
          </p:cNvPr>
          <p:cNvPicPr>
            <a:picLocks noChangeAspect="1"/>
          </p:cNvPicPr>
          <p:nvPr/>
        </p:nvPicPr>
        <p:blipFill>
          <a:blip r:embed="rId4"/>
          <a:stretch>
            <a:fillRect/>
          </a:stretch>
        </p:blipFill>
        <p:spPr>
          <a:xfrm>
            <a:off x="4959767" y="2734200"/>
            <a:ext cx="1578312" cy="1389600"/>
          </a:xfrm>
          <a:prstGeom prst="rect">
            <a:avLst/>
          </a:prstGeom>
        </p:spPr>
      </p:pic>
      <p:pic>
        <p:nvPicPr>
          <p:cNvPr id="8" name="Picture 7" descr="A gold coin with a black background&#10;&#10;Description automatically generated">
            <a:extLst>
              <a:ext uri="{FF2B5EF4-FFF2-40B4-BE49-F238E27FC236}">
                <a16:creationId xmlns:a16="http://schemas.microsoft.com/office/drawing/2014/main" id="{AF1A24BE-A528-06AA-B71B-D7D754178F40}"/>
              </a:ext>
            </a:extLst>
          </p:cNvPr>
          <p:cNvPicPr>
            <a:picLocks noChangeAspect="1"/>
          </p:cNvPicPr>
          <p:nvPr/>
        </p:nvPicPr>
        <p:blipFill>
          <a:blip r:embed="rId5"/>
          <a:stretch>
            <a:fillRect/>
          </a:stretch>
        </p:blipFill>
        <p:spPr>
          <a:xfrm>
            <a:off x="7230749" y="2734200"/>
            <a:ext cx="1235200" cy="1389600"/>
          </a:xfrm>
          <a:prstGeom prst="rect">
            <a:avLst/>
          </a:prstGeom>
        </p:spPr>
      </p:pic>
    </p:spTree>
    <p:extLst>
      <p:ext uri="{BB962C8B-B14F-4D97-AF65-F5344CB8AC3E}">
        <p14:creationId xmlns:p14="http://schemas.microsoft.com/office/powerpoint/2010/main" val="27936657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6765D-8D64-E4A2-7EFE-B4826F0FC182}"/>
            </a:ext>
          </a:extLst>
        </p:cNvPr>
        <p:cNvGrpSpPr/>
        <p:nvPr/>
      </p:nvGrpSpPr>
      <p:grpSpPr>
        <a:xfrm>
          <a:off x="0" y="0"/>
          <a:ext cx="0" cy="0"/>
          <a:chOff x="0" y="0"/>
          <a:chExt cx="0" cy="0"/>
        </a:xfrm>
      </p:grpSpPr>
    </p:spTree>
    <p:extLst>
      <p:ext uri="{BB962C8B-B14F-4D97-AF65-F5344CB8AC3E}">
        <p14:creationId xmlns:p14="http://schemas.microsoft.com/office/powerpoint/2010/main" val="9367993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73DE3A8-6748-2C87-BB00-D42771BE83DF}"/>
              </a:ext>
            </a:extLst>
          </p:cNvPr>
          <p:cNvSpPr txBox="1">
            <a:spLocks/>
          </p:cNvSpPr>
          <p:nvPr/>
        </p:nvSpPr>
        <p:spPr>
          <a:xfrm>
            <a:off x="4038677" y="1557413"/>
            <a:ext cx="5337551" cy="3939540"/>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Nachdem du das Spiel beendet </a:t>
            </a:r>
            <a: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hast, wählen wir wählen wir zufällig eine Runde aus, um zu sehen, wie viel du in dieser Runde gewonnen hast (0€ bis 14€).</a:t>
            </a:r>
          </a:p>
          <a:p>
            <a:pPr algn="ctr"/>
            <a:b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b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Und weißt du was?</a:t>
            </a:r>
          </a:p>
          <a:p>
            <a:pPr algn="ctr"/>
            <a:b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b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Du darfst dieses Geld mit nach Hause nehmen!</a:t>
            </a:r>
          </a:p>
        </p:txBody>
      </p:sp>
    </p:spTree>
    <p:extLst>
      <p:ext uri="{BB962C8B-B14F-4D97-AF65-F5344CB8AC3E}">
        <p14:creationId xmlns:p14="http://schemas.microsoft.com/office/powerpoint/2010/main" val="5897997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73DE3A8-6748-2C87-BB00-D42771BE83DF}"/>
              </a:ext>
            </a:extLst>
          </p:cNvPr>
          <p:cNvSpPr txBox="1">
            <a:spLocks/>
          </p:cNvSpPr>
          <p:nvPr/>
        </p:nvSpPr>
        <p:spPr>
          <a:xfrm>
            <a:off x="4038677" y="1557413"/>
            <a:ext cx="5337551" cy="4555093"/>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Denk daran: Der Bonus hängt davon ab, wie gut du in einer zufällig ausgewählten Runde abgeschnitten hast. Da jede Runde ausgewählt werden kann, solltest du in jeder Runde dein Bestes geben!</a:t>
            </a:r>
          </a:p>
          <a:p>
            <a:pPr algn="ctr"/>
            <a:endParaRPr lang="de-DE" sz="1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Mach dir keine Sorgen, wenn du den Schatz nicht gewinnst - du kannst immer noch einen Bonus für deine behaltenen Münzen bekommen!</a:t>
            </a:r>
          </a:p>
        </p:txBody>
      </p:sp>
    </p:spTree>
    <p:extLst>
      <p:ext uri="{BB962C8B-B14F-4D97-AF65-F5344CB8AC3E}">
        <p14:creationId xmlns:p14="http://schemas.microsoft.com/office/powerpoint/2010/main" val="480963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4E348-3D2C-9E94-9228-D9BF43282C65}"/>
            </a:ext>
          </a:extLst>
        </p:cNvPr>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B32D7381-2141-246B-0E3D-F4238D79A197}"/>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4AE46167-44D1-98A5-EA7E-72814D2F3CC9}"/>
              </a:ext>
            </a:extLst>
          </p:cNvPr>
          <p:cNvSpPr txBox="1">
            <a:spLocks/>
          </p:cNvSpPr>
          <p:nvPr/>
        </p:nvSpPr>
        <p:spPr>
          <a:xfrm>
            <a:off x="4038677" y="1557413"/>
            <a:ext cx="5337551" cy="1631216"/>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Bitte beantworte die folgenden Fragen, um zu zeigen, dass du verstehst, wie das Spiel funktioniert.</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12770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A4B52-3756-AEB3-FAF9-2FD8C7D1683B}"/>
            </a:ext>
          </a:extLst>
        </p:cNvPr>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CA9CA237-41D6-6D80-350C-C793EE3432DC}"/>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A10BB07-47D6-6011-6A94-77FE45C82547}"/>
              </a:ext>
            </a:extLst>
          </p:cNvPr>
          <p:cNvSpPr txBox="1">
            <a:spLocks/>
          </p:cNvSpPr>
          <p:nvPr/>
        </p:nvSpPr>
        <p:spPr>
          <a:xfrm>
            <a:off x="4038677" y="1557413"/>
            <a:ext cx="5337551" cy="2015936"/>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Richtig oder Falsch? </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In dieser Runde, gewinnst du 1 Münze, und dein </a:t>
            </a:r>
            <a: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Gegenspieler gewinnt </a:t>
            </a: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11 Münzen.</a:t>
            </a:r>
          </a:p>
        </p:txBody>
      </p:sp>
      <p:pic>
        <p:nvPicPr>
          <p:cNvPr id="7" name="Picture 6" descr="A screenshot of a game&#10;&#10;Description automatically generated">
            <a:extLst>
              <a:ext uri="{FF2B5EF4-FFF2-40B4-BE49-F238E27FC236}">
                <a16:creationId xmlns:a16="http://schemas.microsoft.com/office/drawing/2014/main" id="{C74F866C-60FE-8768-A4D9-288F94C5EE88}"/>
              </a:ext>
            </a:extLst>
          </p:cNvPr>
          <p:cNvPicPr>
            <a:picLocks noChangeAspect="1"/>
          </p:cNvPicPr>
          <p:nvPr/>
        </p:nvPicPr>
        <p:blipFill>
          <a:blip r:embed="rId4"/>
          <a:stretch>
            <a:fillRect/>
          </a:stretch>
        </p:blipFill>
        <p:spPr>
          <a:xfrm>
            <a:off x="4203569" y="3559438"/>
            <a:ext cx="5007763" cy="2399553"/>
          </a:xfrm>
          <a:prstGeom prst="rect">
            <a:avLst/>
          </a:prstGeom>
        </p:spPr>
      </p:pic>
    </p:spTree>
    <p:extLst>
      <p:ext uri="{BB962C8B-B14F-4D97-AF65-F5344CB8AC3E}">
        <p14:creationId xmlns:p14="http://schemas.microsoft.com/office/powerpoint/2010/main" val="27526610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F87C2-7021-AEBA-5881-A00154F59EEE}"/>
            </a:ext>
          </a:extLst>
        </p:cNvPr>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294D6E2B-4557-BCE3-D943-6C46A6E9E7E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7ADC8BC3-F0EE-F589-A2DC-90F4019529C4}"/>
              </a:ext>
            </a:extLst>
          </p:cNvPr>
          <p:cNvSpPr txBox="1">
            <a:spLocks/>
          </p:cNvSpPr>
          <p:nvPr/>
        </p:nvSpPr>
        <p:spPr>
          <a:xfrm>
            <a:off x="4038677" y="1557413"/>
            <a:ext cx="5337551" cy="3939540"/>
          </a:xfrm>
          <a:prstGeom prst="rect">
            <a:avLst/>
          </a:prstGeom>
          <a:noFill/>
        </p:spPr>
        <p:txBody>
          <a:bodyPr wrap="square" rtlCol="0">
            <a:spAutoFit/>
          </a:bodyPr>
          <a:lstStyle>
            <a:defPPr>
              <a:defRPr lang="en-US"/>
            </a:defPPr>
            <a:lvl1pPr algn="ctr">
              <a:defRPr sz="250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defRPr>
            </a:lvl1pPr>
          </a:lstStyle>
          <a:p>
            <a:r>
              <a:rPr lang="de-DE" dirty="0"/>
              <a:t>Das ist korrekt</a:t>
            </a:r>
            <a:r>
              <a:rPr lang="de-DE" noProof="0" dirty="0"/>
              <a:t>!</a:t>
            </a:r>
          </a:p>
          <a:p>
            <a:endParaRPr lang="de-DE" noProof="0" dirty="0"/>
          </a:p>
          <a:p>
            <a:r>
              <a:rPr lang="de-DE" sz="5000" noProof="0" dirty="0"/>
              <a:t>👍🏽</a:t>
            </a:r>
          </a:p>
          <a:p>
            <a:endParaRPr lang="de-DE" noProof="0" dirty="0"/>
          </a:p>
          <a:p>
            <a:r>
              <a:rPr lang="de-DE" noProof="0" dirty="0"/>
              <a:t>Sobald sich die Schatztruhe öffnet, darfst du alles auf deiner Seite des Bildschirms behalten, und dein Gegenspieler darf alles auf seiner Seite des Bildschirms behalten!</a:t>
            </a:r>
          </a:p>
        </p:txBody>
      </p:sp>
    </p:spTree>
    <p:extLst>
      <p:ext uri="{BB962C8B-B14F-4D97-AF65-F5344CB8AC3E}">
        <p14:creationId xmlns:p14="http://schemas.microsoft.com/office/powerpoint/2010/main" val="38439434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7C786-3795-A083-F512-7C2029712B75}"/>
            </a:ext>
          </a:extLst>
        </p:cNvPr>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651879B9-B8CA-38BD-A977-C80321ED2944}"/>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9D4DA408-57EB-943D-8B07-18D154D66F1F}"/>
              </a:ext>
            </a:extLst>
          </p:cNvPr>
          <p:cNvSpPr txBox="1">
            <a:spLocks/>
          </p:cNvSpPr>
          <p:nvPr/>
        </p:nvSpPr>
        <p:spPr>
          <a:xfrm>
            <a:off x="4038677" y="1557413"/>
            <a:ext cx="5337551" cy="4324261"/>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Das ist nicht korrekt!</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50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Sobald sich die Schatztruhe öffnet, darfst du alles auf deiner Seite des Bildschirms behalten, und dein Gegenspieler darf alles auf seiner Seite des Bildschirms behalten!</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34691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73DE3A8-6748-2C87-BB00-D42771BE83DF}"/>
              </a:ext>
            </a:extLst>
          </p:cNvPr>
          <p:cNvSpPr txBox="1">
            <a:spLocks/>
          </p:cNvSpPr>
          <p:nvPr/>
        </p:nvSpPr>
        <p:spPr>
          <a:xfrm>
            <a:off x="4038677" y="1557413"/>
            <a:ext cx="5337551" cy="2015936"/>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Richtig oder Fasch?</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Dein Gegenspieler wird in jeder Runde derselbe sein.</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84680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73DE3A8-6748-2C87-BB00-D42771BE83DF}"/>
              </a:ext>
            </a:extLst>
          </p:cNvPr>
          <p:cNvSpPr txBox="1">
            <a:spLocks/>
          </p:cNvSpPr>
          <p:nvPr/>
        </p:nvSpPr>
        <p:spPr>
          <a:xfrm>
            <a:off x="4038677" y="1557413"/>
            <a:ext cx="5337551" cy="4324261"/>
          </a:xfrm>
          <a:prstGeom prst="rect">
            <a:avLst/>
          </a:prstGeom>
          <a:noFill/>
        </p:spPr>
        <p:txBody>
          <a:bodyPr wrap="square" rtlCol="0">
            <a:spAutoFit/>
          </a:bodyPr>
          <a:lstStyle>
            <a:defPPr>
              <a:defRPr lang="en-US"/>
            </a:defPPr>
            <a:lvl1pPr algn="ctr">
              <a:defRPr sz="250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defRPr>
            </a:lvl1pPr>
          </a:lstStyle>
          <a:p>
            <a:r>
              <a:rPr lang="de-DE" noProof="0" dirty="0"/>
              <a:t>Das ist korrekt! </a:t>
            </a:r>
          </a:p>
          <a:p>
            <a:endParaRPr lang="de-DE" noProof="0" dirty="0"/>
          </a:p>
          <a:p>
            <a:r>
              <a:rPr lang="de-DE" sz="5000" noProof="0" dirty="0"/>
              <a:t>👍🏽</a:t>
            </a:r>
          </a:p>
          <a:p>
            <a:endParaRPr lang="de-DE" noProof="0" dirty="0"/>
          </a:p>
          <a:p>
            <a:r>
              <a:rPr lang="de-DE" noProof="0" dirty="0"/>
              <a:t>Dein Gegenspieler ist einer von mehreren Personen, die dieses Spiel schon einmal gespielt haben. Du wirst nicht wissen, gegen wen du spielst, weil es in jeder Runde zufällig ist.</a:t>
            </a:r>
          </a:p>
        </p:txBody>
      </p:sp>
    </p:spTree>
    <p:extLst>
      <p:ext uri="{BB962C8B-B14F-4D97-AF65-F5344CB8AC3E}">
        <p14:creationId xmlns:p14="http://schemas.microsoft.com/office/powerpoint/2010/main" val="26194397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73DE3A8-6748-2C87-BB00-D42771BE83DF}"/>
              </a:ext>
            </a:extLst>
          </p:cNvPr>
          <p:cNvSpPr txBox="1">
            <a:spLocks/>
          </p:cNvSpPr>
          <p:nvPr/>
        </p:nvSpPr>
        <p:spPr>
          <a:xfrm>
            <a:off x="4038677" y="1557413"/>
            <a:ext cx="5337551" cy="4324261"/>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Das ist nicht korrekt!</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50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Dein Gegenspieler ist einer von mehreren Personen, die dieses Spiel schon einmal gespielt haben. Du wirst nicht wissen, gegen wen du spielst, weil es in jeder Runde zufällig ist.</a:t>
            </a:r>
          </a:p>
        </p:txBody>
      </p:sp>
    </p:spTree>
    <p:extLst>
      <p:ext uri="{BB962C8B-B14F-4D97-AF65-F5344CB8AC3E}">
        <p14:creationId xmlns:p14="http://schemas.microsoft.com/office/powerpoint/2010/main" val="15600675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7C197FA-218C-F04C-51BF-24E4B60B428C}"/>
              </a:ext>
            </a:extLst>
          </p:cNvPr>
          <p:cNvSpPr txBox="1">
            <a:spLocks/>
          </p:cNvSpPr>
          <p:nvPr/>
        </p:nvSpPr>
        <p:spPr>
          <a:xfrm>
            <a:off x="4038677" y="1557413"/>
            <a:ext cx="5337551" cy="1631216"/>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In jeder Runde des Spiels startest du mit 4 Münzen. Du kannst sie entweder behalten oder einsetzen. </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10" name="Picture 9" descr="A gold coin with a black background&#10;&#10;Description automatically generated">
            <a:extLst>
              <a:ext uri="{FF2B5EF4-FFF2-40B4-BE49-F238E27FC236}">
                <a16:creationId xmlns:a16="http://schemas.microsoft.com/office/drawing/2014/main" id="{C6113FA0-A1A9-11F5-F171-3D557FDE4047}"/>
              </a:ext>
            </a:extLst>
          </p:cNvPr>
          <p:cNvPicPr>
            <a:picLocks noChangeAspect="1"/>
          </p:cNvPicPr>
          <p:nvPr/>
        </p:nvPicPr>
        <p:blipFill>
          <a:blip r:embed="rId4"/>
          <a:stretch>
            <a:fillRect/>
          </a:stretch>
        </p:blipFill>
        <p:spPr>
          <a:xfrm>
            <a:off x="4025044" y="4489635"/>
            <a:ext cx="960000" cy="1080000"/>
          </a:xfrm>
          <a:prstGeom prst="rect">
            <a:avLst/>
          </a:prstGeom>
        </p:spPr>
      </p:pic>
      <p:pic>
        <p:nvPicPr>
          <p:cNvPr id="15" name="Picture 14" descr="A gold coin with a black background&#10;&#10;Description automatically generated">
            <a:extLst>
              <a:ext uri="{FF2B5EF4-FFF2-40B4-BE49-F238E27FC236}">
                <a16:creationId xmlns:a16="http://schemas.microsoft.com/office/drawing/2014/main" id="{A9EAB09A-FE40-720C-C3D2-B3E55EE7A0F0}"/>
              </a:ext>
            </a:extLst>
          </p:cNvPr>
          <p:cNvPicPr>
            <a:picLocks noChangeAspect="1"/>
          </p:cNvPicPr>
          <p:nvPr/>
        </p:nvPicPr>
        <p:blipFill>
          <a:blip r:embed="rId4"/>
          <a:stretch>
            <a:fillRect/>
          </a:stretch>
        </p:blipFill>
        <p:spPr>
          <a:xfrm>
            <a:off x="5122840" y="4489635"/>
            <a:ext cx="960000" cy="1080000"/>
          </a:xfrm>
          <a:prstGeom prst="rect">
            <a:avLst/>
          </a:prstGeom>
        </p:spPr>
      </p:pic>
      <p:pic>
        <p:nvPicPr>
          <p:cNvPr id="16" name="Picture 15" descr="A gold coin with a black background&#10;&#10;Description automatically generated">
            <a:extLst>
              <a:ext uri="{FF2B5EF4-FFF2-40B4-BE49-F238E27FC236}">
                <a16:creationId xmlns:a16="http://schemas.microsoft.com/office/drawing/2014/main" id="{28BED420-BD33-1EDC-CE76-9F57D08A3B86}"/>
              </a:ext>
            </a:extLst>
          </p:cNvPr>
          <p:cNvPicPr>
            <a:picLocks noChangeAspect="1"/>
          </p:cNvPicPr>
          <p:nvPr/>
        </p:nvPicPr>
        <p:blipFill>
          <a:blip r:embed="rId4"/>
          <a:stretch>
            <a:fillRect/>
          </a:stretch>
        </p:blipFill>
        <p:spPr>
          <a:xfrm>
            <a:off x="6220636" y="4489635"/>
            <a:ext cx="960000" cy="1080000"/>
          </a:xfrm>
          <a:prstGeom prst="rect">
            <a:avLst/>
          </a:prstGeom>
        </p:spPr>
      </p:pic>
      <p:pic>
        <p:nvPicPr>
          <p:cNvPr id="17" name="Picture 16" descr="A gold coin with a black background&#10;&#10;Description automatically generated">
            <a:extLst>
              <a:ext uri="{FF2B5EF4-FFF2-40B4-BE49-F238E27FC236}">
                <a16:creationId xmlns:a16="http://schemas.microsoft.com/office/drawing/2014/main" id="{F84FC383-7EC2-738F-2527-35DCFC121D76}"/>
              </a:ext>
            </a:extLst>
          </p:cNvPr>
          <p:cNvPicPr>
            <a:picLocks noChangeAspect="1"/>
          </p:cNvPicPr>
          <p:nvPr/>
        </p:nvPicPr>
        <p:blipFill>
          <a:blip r:embed="rId4"/>
          <a:stretch>
            <a:fillRect/>
          </a:stretch>
        </p:blipFill>
        <p:spPr>
          <a:xfrm>
            <a:off x="7318432" y="4489635"/>
            <a:ext cx="960000" cy="1080000"/>
          </a:xfrm>
          <a:prstGeom prst="rect">
            <a:avLst/>
          </a:prstGeom>
        </p:spPr>
      </p:pic>
      <p:sp>
        <p:nvSpPr>
          <p:cNvPr id="19" name="TextBox 18">
            <a:extLst>
              <a:ext uri="{FF2B5EF4-FFF2-40B4-BE49-F238E27FC236}">
                <a16:creationId xmlns:a16="http://schemas.microsoft.com/office/drawing/2014/main" id="{D4A6AFD4-7B94-625D-C672-C94D5D63FE51}"/>
              </a:ext>
            </a:extLst>
          </p:cNvPr>
          <p:cNvSpPr txBox="1">
            <a:spLocks/>
          </p:cNvSpPr>
          <p:nvPr/>
        </p:nvSpPr>
        <p:spPr>
          <a:xfrm>
            <a:off x="3842696" y="3760611"/>
            <a:ext cx="1324695" cy="553998"/>
          </a:xfrm>
          <a:prstGeom prst="rect">
            <a:avLst/>
          </a:prstGeom>
          <a:noFill/>
        </p:spPr>
        <p:txBody>
          <a:bodyPr wrap="square" rtlCol="0">
            <a:spAutoFit/>
          </a:bodyPr>
          <a:lstStyle/>
          <a:p>
            <a:pPr algn="ctr"/>
            <a:r>
              <a:rPr lang="de-DE" sz="3000" noProof="0" dirty="0">
                <a:solidFill>
                  <a:srgbClr val="966B3B"/>
                </a:solidFill>
              </a:rPr>
              <a:t>Du</a:t>
            </a:r>
            <a:endParaRPr lang="de-DE" sz="3000" noProof="0" dirty="0">
              <a:ln w="0">
                <a:noFill/>
              </a:ln>
              <a:solidFill>
                <a:srgbClr val="966B3B"/>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44250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73DE3A8-6748-2C87-BB00-D42771BE83DF}"/>
              </a:ext>
            </a:extLst>
          </p:cNvPr>
          <p:cNvSpPr txBox="1">
            <a:spLocks/>
          </p:cNvSpPr>
          <p:nvPr/>
        </p:nvSpPr>
        <p:spPr>
          <a:xfrm>
            <a:off x="4038677" y="1557413"/>
            <a:ext cx="5337551" cy="1631216"/>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Richtig oder Falsch?</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Du weißt mit wie vielen Münzen dein Gegenspieler beginnt.</a:t>
            </a:r>
          </a:p>
        </p:txBody>
      </p:sp>
    </p:spTree>
    <p:extLst>
      <p:ext uri="{BB962C8B-B14F-4D97-AF65-F5344CB8AC3E}">
        <p14:creationId xmlns:p14="http://schemas.microsoft.com/office/powerpoint/2010/main" val="885676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73DE3A8-6748-2C87-BB00-D42771BE83DF}"/>
              </a:ext>
            </a:extLst>
          </p:cNvPr>
          <p:cNvSpPr txBox="1">
            <a:spLocks/>
          </p:cNvSpPr>
          <p:nvPr/>
        </p:nvSpPr>
        <p:spPr>
          <a:xfrm>
            <a:off x="4038677" y="1557413"/>
            <a:ext cx="5337551" cy="3939540"/>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Das ist korrekt!</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50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Du wirst wissen, mit wie vielen Münzen dein Gegenspieler beginnt, und er wird wissen, wie viele du hast. Die Münzen werden zu Beginn einer jeden Runde angezeigt.</a:t>
            </a:r>
          </a:p>
        </p:txBody>
      </p:sp>
    </p:spTree>
    <p:extLst>
      <p:ext uri="{BB962C8B-B14F-4D97-AF65-F5344CB8AC3E}">
        <p14:creationId xmlns:p14="http://schemas.microsoft.com/office/powerpoint/2010/main" val="36165012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1ACB7D1-9785-2F3A-9D67-F7C794AA3155}"/>
              </a:ext>
            </a:extLst>
          </p:cNvPr>
          <p:cNvSpPr txBox="1">
            <a:spLocks/>
          </p:cNvSpPr>
          <p:nvPr/>
        </p:nvSpPr>
        <p:spPr>
          <a:xfrm>
            <a:off x="4038677" y="1557413"/>
            <a:ext cx="5337551" cy="3939540"/>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Das ist nicht korrekt! </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50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r>
              <a:rPr lang="de-DE" sz="28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Du wirst wissen, mit wie vielen Münzen dein Gegenspieler beginnt, und er wird wissen, wie viele du hast. Die Münzen werden zu Beginn einer jeden Runde angezeigt.</a:t>
            </a:r>
          </a:p>
        </p:txBody>
      </p:sp>
    </p:spTree>
    <p:extLst>
      <p:ext uri="{BB962C8B-B14F-4D97-AF65-F5344CB8AC3E}">
        <p14:creationId xmlns:p14="http://schemas.microsoft.com/office/powerpoint/2010/main" val="35775803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73DE3A8-6748-2C87-BB00-D42771BE83DF}"/>
              </a:ext>
            </a:extLst>
          </p:cNvPr>
          <p:cNvSpPr txBox="1">
            <a:spLocks/>
          </p:cNvSpPr>
          <p:nvPr/>
        </p:nvSpPr>
        <p:spPr>
          <a:xfrm>
            <a:off x="4038677" y="1557413"/>
            <a:ext cx="5337551" cy="3170099"/>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Richtig oder Falsch?</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Du hast 4 Münzen als Einsatz ausgewählt und die Leertaste gedrückt, aber dann hast du deine Meinung geändert. Du kannst einen neuen Betrag auswählen, den du einsetzten möchtest.</a:t>
            </a:r>
          </a:p>
        </p:txBody>
      </p:sp>
    </p:spTree>
    <p:extLst>
      <p:ext uri="{BB962C8B-B14F-4D97-AF65-F5344CB8AC3E}">
        <p14:creationId xmlns:p14="http://schemas.microsoft.com/office/powerpoint/2010/main" val="32180434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73DE3A8-6748-2C87-BB00-D42771BE83DF}"/>
              </a:ext>
            </a:extLst>
          </p:cNvPr>
          <p:cNvSpPr txBox="1">
            <a:spLocks/>
          </p:cNvSpPr>
          <p:nvPr/>
        </p:nvSpPr>
        <p:spPr>
          <a:xfrm>
            <a:off x="4038677" y="1557413"/>
            <a:ext cx="5337551" cy="3216265"/>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Das ist korrekt!</a:t>
            </a:r>
          </a:p>
          <a:p>
            <a:pPr algn="ctr"/>
            <a:endParaRPr lang="de-DE" sz="28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50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Sobald du die Leertaste gedrückt hast, um deine Wahl zu bestätigen, kannst du es nicht mehr ändern.</a:t>
            </a:r>
          </a:p>
        </p:txBody>
      </p:sp>
    </p:spTree>
    <p:extLst>
      <p:ext uri="{BB962C8B-B14F-4D97-AF65-F5344CB8AC3E}">
        <p14:creationId xmlns:p14="http://schemas.microsoft.com/office/powerpoint/2010/main" val="20901267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73DE3A8-6748-2C87-BB00-D42771BE83DF}"/>
              </a:ext>
            </a:extLst>
          </p:cNvPr>
          <p:cNvSpPr txBox="1">
            <a:spLocks/>
          </p:cNvSpPr>
          <p:nvPr/>
        </p:nvSpPr>
        <p:spPr>
          <a:xfrm>
            <a:off x="4038677" y="1557413"/>
            <a:ext cx="5337551" cy="3216265"/>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Das ist nicht </a:t>
            </a:r>
            <a: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korrekt!</a:t>
            </a: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p>
          <a:p>
            <a:pPr algn="ctr"/>
            <a:endParaRPr lang="de-DE" sz="28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50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r>
              <a:rPr lang="de-DE" sz="28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Sobald du die Leertaste gedrückt hast, um deine Wahl zu bestätigen, kannst du es nicht mehr ändern.</a:t>
            </a:r>
          </a:p>
        </p:txBody>
      </p:sp>
    </p:spTree>
    <p:extLst>
      <p:ext uri="{BB962C8B-B14F-4D97-AF65-F5344CB8AC3E}">
        <p14:creationId xmlns:p14="http://schemas.microsoft.com/office/powerpoint/2010/main" val="34564783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577C38D-ED4D-8EB3-8B93-7FE787B0440A}"/>
              </a:ext>
            </a:extLst>
          </p:cNvPr>
          <p:cNvSpPr txBox="1">
            <a:spLocks/>
          </p:cNvSpPr>
          <p:nvPr/>
        </p:nvSpPr>
        <p:spPr>
          <a:xfrm>
            <a:off x="3908445" y="1557413"/>
            <a:ext cx="5870094" cy="4324261"/>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Richtig oder Falsch?</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Benutze die rechten und linken Pfeiltasten, um auszuwählen, wie viele Münzen (0-4) du einsetzten möchtest.</a:t>
            </a:r>
          </a:p>
          <a:p>
            <a:pPr marL="457200" indent="-457200">
              <a:buFont typeface="Arial" panose="020B0604020202020204" pitchFamily="34" charset="0"/>
              <a:buChar char="•"/>
            </a:pP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Drücke die Leertaste, um deine Wahl zu treffen.</a:t>
            </a:r>
          </a:p>
          <a:p>
            <a:pPr marL="457200" indent="-457200">
              <a:buFont typeface="Arial" panose="020B0604020202020204" pitchFamily="34" charset="0"/>
              <a:buChar char="•"/>
            </a:pP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Nachdem der Schatz angezeigt wird, kommst du automatisch in die nächste Runde.</a:t>
            </a:r>
          </a:p>
        </p:txBody>
      </p:sp>
    </p:spTree>
    <p:extLst>
      <p:ext uri="{BB962C8B-B14F-4D97-AF65-F5344CB8AC3E}">
        <p14:creationId xmlns:p14="http://schemas.microsoft.com/office/powerpoint/2010/main" val="28097454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664A3-004D-C376-FEF4-DD115A528EC4}"/>
            </a:ext>
          </a:extLst>
        </p:cNvPr>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8D9B49D7-6B2C-84F9-99C5-CBBBCF9DA34A}"/>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descr="A white rectangular object with black border&#10;&#10;Description automatically generated">
            <a:extLst>
              <a:ext uri="{FF2B5EF4-FFF2-40B4-BE49-F238E27FC236}">
                <a16:creationId xmlns:a16="http://schemas.microsoft.com/office/drawing/2014/main" id="{D62732BF-1267-F3A7-1BF0-156950A75BF2}"/>
              </a:ext>
            </a:extLst>
          </p:cNvPr>
          <p:cNvPicPr>
            <a:picLocks noChangeAspect="1"/>
          </p:cNvPicPr>
          <p:nvPr/>
        </p:nvPicPr>
        <p:blipFill>
          <a:blip r:embed="rId4"/>
          <a:stretch>
            <a:fillRect/>
          </a:stretch>
        </p:blipFill>
        <p:spPr>
          <a:xfrm>
            <a:off x="5426935" y="4165819"/>
            <a:ext cx="2340158" cy="456475"/>
          </a:xfrm>
          <a:prstGeom prst="rect">
            <a:avLst/>
          </a:prstGeom>
        </p:spPr>
      </p:pic>
      <p:pic>
        <p:nvPicPr>
          <p:cNvPr id="4" name="Picture 3" descr="A white square with a black arrow&#10;&#10;Description automatically generated">
            <a:extLst>
              <a:ext uri="{FF2B5EF4-FFF2-40B4-BE49-F238E27FC236}">
                <a16:creationId xmlns:a16="http://schemas.microsoft.com/office/drawing/2014/main" id="{255FA954-3AB2-510F-6EB9-A83D0BA162C9}"/>
              </a:ext>
            </a:extLst>
          </p:cNvPr>
          <p:cNvPicPr>
            <a:picLocks noChangeAspect="1"/>
          </p:cNvPicPr>
          <p:nvPr/>
        </p:nvPicPr>
        <p:blipFill>
          <a:blip r:embed="rId5"/>
          <a:stretch>
            <a:fillRect/>
          </a:stretch>
        </p:blipFill>
        <p:spPr>
          <a:xfrm>
            <a:off x="5227208" y="2936978"/>
            <a:ext cx="646549" cy="656234"/>
          </a:xfrm>
          <a:prstGeom prst="rect">
            <a:avLst/>
          </a:prstGeom>
        </p:spPr>
      </p:pic>
      <p:pic>
        <p:nvPicPr>
          <p:cNvPr id="5" name="Picture 4" descr="A white square with a black arrow&#10;&#10;Description automatically generated">
            <a:extLst>
              <a:ext uri="{FF2B5EF4-FFF2-40B4-BE49-F238E27FC236}">
                <a16:creationId xmlns:a16="http://schemas.microsoft.com/office/drawing/2014/main" id="{2B5EE869-5CED-B955-51B4-86DEB4396DB3}"/>
              </a:ext>
            </a:extLst>
          </p:cNvPr>
          <p:cNvPicPr>
            <a:picLocks noChangeAspect="1"/>
          </p:cNvPicPr>
          <p:nvPr/>
        </p:nvPicPr>
        <p:blipFill>
          <a:blip r:embed="rId6"/>
          <a:stretch>
            <a:fillRect/>
          </a:stretch>
        </p:blipFill>
        <p:spPr>
          <a:xfrm>
            <a:off x="7230982" y="2941874"/>
            <a:ext cx="646549" cy="651338"/>
          </a:xfrm>
          <a:prstGeom prst="rect">
            <a:avLst/>
          </a:prstGeom>
        </p:spPr>
      </p:pic>
      <p:sp>
        <p:nvSpPr>
          <p:cNvPr id="13" name="TextBox 12">
            <a:extLst>
              <a:ext uri="{FF2B5EF4-FFF2-40B4-BE49-F238E27FC236}">
                <a16:creationId xmlns:a16="http://schemas.microsoft.com/office/drawing/2014/main" id="{25E37C2F-95FB-971F-7B31-2473D23C5189}"/>
              </a:ext>
            </a:extLst>
          </p:cNvPr>
          <p:cNvSpPr txBox="1">
            <a:spLocks/>
          </p:cNvSpPr>
          <p:nvPr/>
        </p:nvSpPr>
        <p:spPr>
          <a:xfrm>
            <a:off x="4038677" y="1557413"/>
            <a:ext cx="5540038" cy="5216813"/>
          </a:xfrm>
          <a:prstGeom prst="rect">
            <a:avLst/>
          </a:prstGeom>
          <a:noFill/>
        </p:spPr>
        <p:txBody>
          <a:bodyPr wrap="square" rtlCol="0">
            <a:spAutoFit/>
          </a:bodyPr>
          <a:lstStyle/>
          <a:p>
            <a:pPr algn="ctr"/>
            <a: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Das ist korrekt! </a:t>
            </a:r>
            <a:r>
              <a:rPr lang="de-DE" sz="28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endPar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endParaRPr lang="de-DE" sz="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Benutze die Pfeiltasten, um deine Münzen auszuwählen.</a:t>
            </a:r>
          </a:p>
          <a:p>
            <a:pPr algn="ctr"/>
            <a:endPar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b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br>
            <a: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Drücke die Leertaste zur Bestätigung.</a:t>
            </a:r>
          </a:p>
          <a:p>
            <a:pPr algn="ctr"/>
            <a:b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br>
            <a:endPar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Nachdem du den Schatz siehst, kommst du automatisch in die nächste Runde. </a:t>
            </a:r>
          </a:p>
          <a:p>
            <a:pPr algn="ctr"/>
            <a:endPar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endPar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92300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18BBE-B1DB-3289-9700-44FECA0DE145}"/>
            </a:ext>
          </a:extLst>
        </p:cNvPr>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E7F497F9-9DD3-189C-18DD-8A7AFBC542C1}"/>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descr="A white square with a black arrow&#10;&#10;Description automatically generated">
            <a:extLst>
              <a:ext uri="{FF2B5EF4-FFF2-40B4-BE49-F238E27FC236}">
                <a16:creationId xmlns:a16="http://schemas.microsoft.com/office/drawing/2014/main" id="{B07CCFF2-7094-AE94-5E64-B44C96489F3B}"/>
              </a:ext>
            </a:extLst>
          </p:cNvPr>
          <p:cNvPicPr>
            <a:picLocks noChangeAspect="1"/>
          </p:cNvPicPr>
          <p:nvPr/>
        </p:nvPicPr>
        <p:blipFill>
          <a:blip r:embed="rId4"/>
          <a:stretch>
            <a:fillRect/>
          </a:stretch>
        </p:blipFill>
        <p:spPr>
          <a:xfrm>
            <a:off x="5227208" y="2936978"/>
            <a:ext cx="646549" cy="656234"/>
          </a:xfrm>
          <a:prstGeom prst="rect">
            <a:avLst/>
          </a:prstGeom>
        </p:spPr>
      </p:pic>
      <p:pic>
        <p:nvPicPr>
          <p:cNvPr id="5" name="Picture 4" descr="A white square with a black arrow&#10;&#10;Description automatically generated">
            <a:extLst>
              <a:ext uri="{FF2B5EF4-FFF2-40B4-BE49-F238E27FC236}">
                <a16:creationId xmlns:a16="http://schemas.microsoft.com/office/drawing/2014/main" id="{E7839589-E5F7-D1F0-8FCE-4C3EA462DD14}"/>
              </a:ext>
            </a:extLst>
          </p:cNvPr>
          <p:cNvPicPr>
            <a:picLocks noChangeAspect="1"/>
          </p:cNvPicPr>
          <p:nvPr/>
        </p:nvPicPr>
        <p:blipFill>
          <a:blip r:embed="rId5"/>
          <a:stretch>
            <a:fillRect/>
          </a:stretch>
        </p:blipFill>
        <p:spPr>
          <a:xfrm>
            <a:off x="7230982" y="2941874"/>
            <a:ext cx="646549" cy="651338"/>
          </a:xfrm>
          <a:prstGeom prst="rect">
            <a:avLst/>
          </a:prstGeom>
        </p:spPr>
      </p:pic>
      <p:sp>
        <p:nvSpPr>
          <p:cNvPr id="6" name="TextBox 5">
            <a:extLst>
              <a:ext uri="{FF2B5EF4-FFF2-40B4-BE49-F238E27FC236}">
                <a16:creationId xmlns:a16="http://schemas.microsoft.com/office/drawing/2014/main" id="{0717659D-393B-EDD3-8B1E-70852EF8B190}"/>
              </a:ext>
            </a:extLst>
          </p:cNvPr>
          <p:cNvSpPr txBox="1">
            <a:spLocks/>
          </p:cNvSpPr>
          <p:nvPr/>
        </p:nvSpPr>
        <p:spPr>
          <a:xfrm>
            <a:off x="4038677" y="1557413"/>
            <a:ext cx="5510057" cy="4832092"/>
          </a:xfrm>
          <a:prstGeom prst="rect">
            <a:avLst/>
          </a:prstGeom>
          <a:noFill/>
        </p:spPr>
        <p:txBody>
          <a:bodyPr wrap="square" rtlCol="0">
            <a:spAutoFit/>
          </a:bodyPr>
          <a:lstStyle/>
          <a:p>
            <a:pPr algn="ctr"/>
            <a: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Das ist nicht korrekt! </a:t>
            </a:r>
            <a:r>
              <a:rPr lang="de-DE" sz="28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endPar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endParaRPr lang="de-DE" sz="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Benutze die Pfeiltasten, um deine Münzen auszuwählen.</a:t>
            </a:r>
          </a:p>
          <a:p>
            <a:pPr algn="ctr"/>
            <a:endPar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b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br>
            <a: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Drücke die Leertaste zur Bestätigung.</a:t>
            </a:r>
          </a:p>
          <a:p>
            <a:pPr algn="ctr"/>
            <a:b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br>
            <a:endPar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Nachdem du den Schatz siehst, kommst du automatisch in die nächste Runde. </a:t>
            </a:r>
          </a:p>
          <a:p>
            <a:pPr algn="ctr"/>
            <a:endPar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7" name="Picture 6" descr="A white rectangular object with black border&#10;&#10;Description automatically generated">
            <a:extLst>
              <a:ext uri="{FF2B5EF4-FFF2-40B4-BE49-F238E27FC236}">
                <a16:creationId xmlns:a16="http://schemas.microsoft.com/office/drawing/2014/main" id="{2EA4951A-A6AA-5C7D-DDCC-4632E4DB3F10}"/>
              </a:ext>
            </a:extLst>
          </p:cNvPr>
          <p:cNvPicPr>
            <a:picLocks noChangeAspect="1"/>
          </p:cNvPicPr>
          <p:nvPr/>
        </p:nvPicPr>
        <p:blipFill>
          <a:blip r:embed="rId6"/>
          <a:stretch>
            <a:fillRect/>
          </a:stretch>
        </p:blipFill>
        <p:spPr>
          <a:xfrm>
            <a:off x="5426935" y="4165819"/>
            <a:ext cx="2340158" cy="456475"/>
          </a:xfrm>
          <a:prstGeom prst="rect">
            <a:avLst/>
          </a:prstGeom>
        </p:spPr>
      </p:pic>
    </p:spTree>
    <p:extLst>
      <p:ext uri="{BB962C8B-B14F-4D97-AF65-F5344CB8AC3E}">
        <p14:creationId xmlns:p14="http://schemas.microsoft.com/office/powerpoint/2010/main" val="23652785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73DE3A8-6748-2C87-BB00-D42771BE83DF}"/>
              </a:ext>
            </a:extLst>
          </p:cNvPr>
          <p:cNvSpPr txBox="1">
            <a:spLocks/>
          </p:cNvSpPr>
          <p:nvPr/>
        </p:nvSpPr>
        <p:spPr>
          <a:xfrm>
            <a:off x="4038677" y="1557413"/>
            <a:ext cx="5337551" cy="3093154"/>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Das Spiel hat 80 Runden und dauert etwa 15 Minuten.</a:t>
            </a:r>
          </a:p>
          <a:p>
            <a:pPr algn="ctr"/>
            <a:endPar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Jetzt beginnt das Spiel!</a:t>
            </a:r>
          </a:p>
          <a:p>
            <a:pPr algn="ctr"/>
            <a:endParaRPr lang="de-DE" sz="20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50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endParaRPr lang="de-DE" sz="20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Viel Erfolg bei der Schatzsuche!</a:t>
            </a:r>
          </a:p>
        </p:txBody>
      </p:sp>
      <p:pic>
        <p:nvPicPr>
          <p:cNvPr id="3" name="Picture 2" descr="A chest full of gold coins&#10;&#10;Description automatically generated">
            <a:extLst>
              <a:ext uri="{FF2B5EF4-FFF2-40B4-BE49-F238E27FC236}">
                <a16:creationId xmlns:a16="http://schemas.microsoft.com/office/drawing/2014/main" id="{7E02BED4-3157-8098-B8BF-4F4E2CCB1014}"/>
              </a:ext>
            </a:extLst>
          </p:cNvPr>
          <p:cNvPicPr>
            <a:picLocks noChangeAspect="1"/>
          </p:cNvPicPr>
          <p:nvPr/>
        </p:nvPicPr>
        <p:blipFill>
          <a:blip r:embed="rId4"/>
          <a:stretch>
            <a:fillRect/>
          </a:stretch>
        </p:blipFill>
        <p:spPr>
          <a:xfrm>
            <a:off x="6076455" y="4745036"/>
            <a:ext cx="1261993" cy="1111102"/>
          </a:xfrm>
          <a:prstGeom prst="rect">
            <a:avLst/>
          </a:prstGeom>
        </p:spPr>
      </p:pic>
    </p:spTree>
    <p:extLst>
      <p:ext uri="{BB962C8B-B14F-4D97-AF65-F5344CB8AC3E}">
        <p14:creationId xmlns:p14="http://schemas.microsoft.com/office/powerpoint/2010/main" val="3088717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7C197FA-218C-F04C-51BF-24E4B60B428C}"/>
              </a:ext>
            </a:extLst>
          </p:cNvPr>
          <p:cNvSpPr txBox="1">
            <a:spLocks/>
          </p:cNvSpPr>
          <p:nvPr/>
        </p:nvSpPr>
        <p:spPr>
          <a:xfrm>
            <a:off x="4038677" y="1557413"/>
            <a:ext cx="5337551" cy="2015936"/>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In jeder Runde des Spiels beginnt dein Gegenspieler mit 5 Münzen. Er kann wählen, ob er die Münzen behält oder einsetzt. </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10" name="Picture 9" descr="A gold coin with a black background&#10;&#10;Description automatically generated">
            <a:extLst>
              <a:ext uri="{FF2B5EF4-FFF2-40B4-BE49-F238E27FC236}">
                <a16:creationId xmlns:a16="http://schemas.microsoft.com/office/drawing/2014/main" id="{C6113FA0-A1A9-11F5-F171-3D557FDE4047}"/>
              </a:ext>
            </a:extLst>
          </p:cNvPr>
          <p:cNvPicPr>
            <a:picLocks noChangeAspect="1"/>
          </p:cNvPicPr>
          <p:nvPr/>
        </p:nvPicPr>
        <p:blipFill>
          <a:blip r:embed="rId4"/>
          <a:stretch>
            <a:fillRect/>
          </a:stretch>
        </p:blipFill>
        <p:spPr>
          <a:xfrm>
            <a:off x="4025044" y="4489635"/>
            <a:ext cx="960000" cy="1080000"/>
          </a:xfrm>
          <a:prstGeom prst="rect">
            <a:avLst/>
          </a:prstGeom>
        </p:spPr>
      </p:pic>
      <p:pic>
        <p:nvPicPr>
          <p:cNvPr id="15" name="Picture 14" descr="A gold coin with a black background&#10;&#10;Description automatically generated">
            <a:extLst>
              <a:ext uri="{FF2B5EF4-FFF2-40B4-BE49-F238E27FC236}">
                <a16:creationId xmlns:a16="http://schemas.microsoft.com/office/drawing/2014/main" id="{A9EAB09A-FE40-720C-C3D2-B3E55EE7A0F0}"/>
              </a:ext>
            </a:extLst>
          </p:cNvPr>
          <p:cNvPicPr>
            <a:picLocks noChangeAspect="1"/>
          </p:cNvPicPr>
          <p:nvPr/>
        </p:nvPicPr>
        <p:blipFill>
          <a:blip r:embed="rId4"/>
          <a:stretch>
            <a:fillRect/>
          </a:stretch>
        </p:blipFill>
        <p:spPr>
          <a:xfrm>
            <a:off x="5122840" y="4489635"/>
            <a:ext cx="960000" cy="1080000"/>
          </a:xfrm>
          <a:prstGeom prst="rect">
            <a:avLst/>
          </a:prstGeom>
        </p:spPr>
      </p:pic>
      <p:pic>
        <p:nvPicPr>
          <p:cNvPr id="16" name="Picture 15" descr="A gold coin with a black background&#10;&#10;Description automatically generated">
            <a:extLst>
              <a:ext uri="{FF2B5EF4-FFF2-40B4-BE49-F238E27FC236}">
                <a16:creationId xmlns:a16="http://schemas.microsoft.com/office/drawing/2014/main" id="{28BED420-BD33-1EDC-CE76-9F57D08A3B86}"/>
              </a:ext>
            </a:extLst>
          </p:cNvPr>
          <p:cNvPicPr>
            <a:picLocks noChangeAspect="1"/>
          </p:cNvPicPr>
          <p:nvPr/>
        </p:nvPicPr>
        <p:blipFill>
          <a:blip r:embed="rId4"/>
          <a:stretch>
            <a:fillRect/>
          </a:stretch>
        </p:blipFill>
        <p:spPr>
          <a:xfrm>
            <a:off x="6220636" y="4489635"/>
            <a:ext cx="960000" cy="1080000"/>
          </a:xfrm>
          <a:prstGeom prst="rect">
            <a:avLst/>
          </a:prstGeom>
        </p:spPr>
      </p:pic>
      <p:pic>
        <p:nvPicPr>
          <p:cNvPr id="17" name="Picture 16" descr="A gold coin with a black background&#10;&#10;Description automatically generated">
            <a:extLst>
              <a:ext uri="{FF2B5EF4-FFF2-40B4-BE49-F238E27FC236}">
                <a16:creationId xmlns:a16="http://schemas.microsoft.com/office/drawing/2014/main" id="{F84FC383-7EC2-738F-2527-35DCFC121D76}"/>
              </a:ext>
            </a:extLst>
          </p:cNvPr>
          <p:cNvPicPr>
            <a:picLocks noChangeAspect="1"/>
          </p:cNvPicPr>
          <p:nvPr/>
        </p:nvPicPr>
        <p:blipFill>
          <a:blip r:embed="rId4"/>
          <a:stretch>
            <a:fillRect/>
          </a:stretch>
        </p:blipFill>
        <p:spPr>
          <a:xfrm>
            <a:off x="7318432" y="4489635"/>
            <a:ext cx="960000" cy="1080000"/>
          </a:xfrm>
          <a:prstGeom prst="rect">
            <a:avLst/>
          </a:prstGeom>
        </p:spPr>
      </p:pic>
      <p:pic>
        <p:nvPicPr>
          <p:cNvPr id="18" name="Picture 17" descr="A gold coin with a black background&#10;&#10;Description automatically generated">
            <a:extLst>
              <a:ext uri="{FF2B5EF4-FFF2-40B4-BE49-F238E27FC236}">
                <a16:creationId xmlns:a16="http://schemas.microsoft.com/office/drawing/2014/main" id="{1B0013A4-9306-8FE8-E0CE-91834B8F2DB9}"/>
              </a:ext>
            </a:extLst>
          </p:cNvPr>
          <p:cNvPicPr>
            <a:picLocks noChangeAspect="1"/>
          </p:cNvPicPr>
          <p:nvPr/>
        </p:nvPicPr>
        <p:blipFill>
          <a:blip r:embed="rId4"/>
          <a:stretch>
            <a:fillRect/>
          </a:stretch>
        </p:blipFill>
        <p:spPr>
          <a:xfrm>
            <a:off x="8416228" y="4489635"/>
            <a:ext cx="960000" cy="1080000"/>
          </a:xfrm>
          <a:prstGeom prst="rect">
            <a:avLst/>
          </a:prstGeom>
        </p:spPr>
      </p:pic>
      <p:sp>
        <p:nvSpPr>
          <p:cNvPr id="19" name="TextBox 18">
            <a:extLst>
              <a:ext uri="{FF2B5EF4-FFF2-40B4-BE49-F238E27FC236}">
                <a16:creationId xmlns:a16="http://schemas.microsoft.com/office/drawing/2014/main" id="{D4A6AFD4-7B94-625D-C672-C94D5D63FE51}"/>
              </a:ext>
            </a:extLst>
          </p:cNvPr>
          <p:cNvSpPr txBox="1">
            <a:spLocks/>
          </p:cNvSpPr>
          <p:nvPr/>
        </p:nvSpPr>
        <p:spPr>
          <a:xfrm>
            <a:off x="4025044" y="3754493"/>
            <a:ext cx="2560287" cy="553998"/>
          </a:xfrm>
          <a:prstGeom prst="rect">
            <a:avLst/>
          </a:prstGeom>
          <a:noFill/>
        </p:spPr>
        <p:txBody>
          <a:bodyPr wrap="square" rtlCol="0">
            <a:spAutoFit/>
          </a:bodyPr>
          <a:lstStyle/>
          <a:p>
            <a:pPr algn="ctr"/>
            <a:r>
              <a:rPr lang="de-DE" sz="3000" noProof="0" dirty="0">
                <a:solidFill>
                  <a:srgbClr val="966B3B"/>
                </a:solidFill>
              </a:rPr>
              <a:t>Gegenspieler</a:t>
            </a:r>
            <a:endParaRPr lang="de-DE" sz="3000" noProof="0" dirty="0">
              <a:ln w="0">
                <a:noFill/>
              </a:ln>
              <a:solidFill>
                <a:srgbClr val="966B3B"/>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3484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7C197FA-218C-F04C-51BF-24E4B60B428C}"/>
              </a:ext>
            </a:extLst>
          </p:cNvPr>
          <p:cNvSpPr txBox="1">
            <a:spLocks/>
          </p:cNvSpPr>
          <p:nvPr/>
        </p:nvSpPr>
        <p:spPr>
          <a:xfrm>
            <a:off x="4038677" y="1557413"/>
            <a:ext cx="5337551" cy="477054"/>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So sieht der Spielbildschirm aus:</a:t>
            </a:r>
          </a:p>
        </p:txBody>
      </p:sp>
      <p:sp>
        <p:nvSpPr>
          <p:cNvPr id="4" name="TextBox 3">
            <a:extLst>
              <a:ext uri="{FF2B5EF4-FFF2-40B4-BE49-F238E27FC236}">
                <a16:creationId xmlns:a16="http://schemas.microsoft.com/office/drawing/2014/main" id="{A904903B-B198-1916-4AC3-89084805ABA6}"/>
              </a:ext>
            </a:extLst>
          </p:cNvPr>
          <p:cNvSpPr txBox="1">
            <a:spLocks/>
          </p:cNvSpPr>
          <p:nvPr/>
        </p:nvSpPr>
        <p:spPr>
          <a:xfrm>
            <a:off x="4038677" y="4024595"/>
            <a:ext cx="5337551" cy="2015936"/>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Dein Ziel ist es die Truhe in der Mitte zu öffnen und den Schatz zu gewinnen. Dazu musst du </a:t>
            </a:r>
            <a: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mehr </a:t>
            </a: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Münzen einsetzen als dein Gegenspieler.</a:t>
            </a:r>
          </a:p>
        </p:txBody>
      </p:sp>
      <p:pic>
        <p:nvPicPr>
          <p:cNvPr id="7" name="Picture 6" descr="A close-up of a chest&#10;&#10;Description automatically generated">
            <a:extLst>
              <a:ext uri="{FF2B5EF4-FFF2-40B4-BE49-F238E27FC236}">
                <a16:creationId xmlns:a16="http://schemas.microsoft.com/office/drawing/2014/main" id="{4BAE1D20-23C0-18F7-44B2-9C12178860CC}"/>
              </a:ext>
            </a:extLst>
          </p:cNvPr>
          <p:cNvPicPr>
            <a:picLocks noChangeAspect="1"/>
          </p:cNvPicPr>
          <p:nvPr/>
        </p:nvPicPr>
        <p:blipFill>
          <a:blip r:embed="rId4"/>
          <a:stretch>
            <a:fillRect/>
          </a:stretch>
        </p:blipFill>
        <p:spPr>
          <a:xfrm>
            <a:off x="4038674" y="2136864"/>
            <a:ext cx="5326605" cy="1701928"/>
          </a:xfrm>
          <a:prstGeom prst="rect">
            <a:avLst/>
          </a:prstGeom>
        </p:spPr>
      </p:pic>
    </p:spTree>
    <p:extLst>
      <p:ext uri="{BB962C8B-B14F-4D97-AF65-F5344CB8AC3E}">
        <p14:creationId xmlns:p14="http://schemas.microsoft.com/office/powerpoint/2010/main" val="2711312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7C197FA-218C-F04C-51BF-24E4B60B428C}"/>
              </a:ext>
            </a:extLst>
          </p:cNvPr>
          <p:cNvSpPr txBox="1">
            <a:spLocks/>
          </p:cNvSpPr>
          <p:nvPr/>
        </p:nvSpPr>
        <p:spPr>
          <a:xfrm>
            <a:off x="4038677" y="1557413"/>
            <a:ext cx="5337551" cy="1631216"/>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Wenn du mehr Münzen als dein Gegenspieler einsetzt, erhältst du einen Schlüssel zur Schatztruhe und gewinnst 10 Münzen.</a:t>
            </a:r>
          </a:p>
        </p:txBody>
      </p:sp>
      <p:pic>
        <p:nvPicPr>
          <p:cNvPr id="5" name="Picture 4" descr="A gold key with a ring&#10;&#10;Description automatically generated">
            <a:extLst>
              <a:ext uri="{FF2B5EF4-FFF2-40B4-BE49-F238E27FC236}">
                <a16:creationId xmlns:a16="http://schemas.microsoft.com/office/drawing/2014/main" id="{75141539-9C25-BFE3-FBD8-09C859D0A3E1}"/>
              </a:ext>
            </a:extLst>
          </p:cNvPr>
          <p:cNvPicPr>
            <a:picLocks noChangeAspect="1"/>
          </p:cNvPicPr>
          <p:nvPr/>
        </p:nvPicPr>
        <p:blipFill>
          <a:blip r:embed="rId4"/>
          <a:stretch>
            <a:fillRect/>
          </a:stretch>
        </p:blipFill>
        <p:spPr>
          <a:xfrm>
            <a:off x="4038677" y="3182868"/>
            <a:ext cx="1366669" cy="1557413"/>
          </a:xfrm>
          <a:prstGeom prst="rect">
            <a:avLst/>
          </a:prstGeom>
        </p:spPr>
      </p:pic>
      <p:grpSp>
        <p:nvGrpSpPr>
          <p:cNvPr id="11" name="Group 10">
            <a:extLst>
              <a:ext uri="{FF2B5EF4-FFF2-40B4-BE49-F238E27FC236}">
                <a16:creationId xmlns:a16="http://schemas.microsoft.com/office/drawing/2014/main" id="{22A05D12-D04B-EAC2-D66F-2D057C355B5B}"/>
              </a:ext>
            </a:extLst>
          </p:cNvPr>
          <p:cNvGrpSpPr>
            <a:grpSpLocks noChangeAspect="1"/>
          </p:cNvGrpSpPr>
          <p:nvPr/>
        </p:nvGrpSpPr>
        <p:grpSpPr>
          <a:xfrm>
            <a:off x="5474962" y="4916948"/>
            <a:ext cx="3801705" cy="767277"/>
            <a:chOff x="4025044" y="4489635"/>
            <a:chExt cx="5351184" cy="1080000"/>
          </a:xfrm>
        </p:grpSpPr>
        <p:pic>
          <p:nvPicPr>
            <p:cNvPr id="12" name="Picture 11" descr="A gold coin with a black background&#10;&#10;Description automatically generated">
              <a:extLst>
                <a:ext uri="{FF2B5EF4-FFF2-40B4-BE49-F238E27FC236}">
                  <a16:creationId xmlns:a16="http://schemas.microsoft.com/office/drawing/2014/main" id="{DA02619F-A84E-CC43-BFAF-CCD320531D31}"/>
                </a:ext>
              </a:extLst>
            </p:cNvPr>
            <p:cNvPicPr>
              <a:picLocks noChangeAspect="1"/>
            </p:cNvPicPr>
            <p:nvPr/>
          </p:nvPicPr>
          <p:blipFill>
            <a:blip r:embed="rId5"/>
            <a:stretch>
              <a:fillRect/>
            </a:stretch>
          </p:blipFill>
          <p:spPr>
            <a:xfrm>
              <a:off x="4025044" y="4489635"/>
              <a:ext cx="960000" cy="1080000"/>
            </a:xfrm>
            <a:prstGeom prst="rect">
              <a:avLst/>
            </a:prstGeom>
          </p:spPr>
        </p:pic>
        <p:pic>
          <p:nvPicPr>
            <p:cNvPr id="13" name="Picture 12" descr="A gold coin with a black background&#10;&#10;Description automatically generated">
              <a:extLst>
                <a:ext uri="{FF2B5EF4-FFF2-40B4-BE49-F238E27FC236}">
                  <a16:creationId xmlns:a16="http://schemas.microsoft.com/office/drawing/2014/main" id="{71322612-3152-501D-734D-A0D9A041116F}"/>
                </a:ext>
              </a:extLst>
            </p:cNvPr>
            <p:cNvPicPr>
              <a:picLocks noChangeAspect="1"/>
            </p:cNvPicPr>
            <p:nvPr/>
          </p:nvPicPr>
          <p:blipFill>
            <a:blip r:embed="rId5"/>
            <a:stretch>
              <a:fillRect/>
            </a:stretch>
          </p:blipFill>
          <p:spPr>
            <a:xfrm>
              <a:off x="5122840" y="4489635"/>
              <a:ext cx="960000" cy="1080000"/>
            </a:xfrm>
            <a:prstGeom prst="rect">
              <a:avLst/>
            </a:prstGeom>
          </p:spPr>
        </p:pic>
        <p:pic>
          <p:nvPicPr>
            <p:cNvPr id="14" name="Picture 13" descr="A gold coin with a black background&#10;&#10;Description automatically generated">
              <a:extLst>
                <a:ext uri="{FF2B5EF4-FFF2-40B4-BE49-F238E27FC236}">
                  <a16:creationId xmlns:a16="http://schemas.microsoft.com/office/drawing/2014/main" id="{2ADC981C-F7DC-2972-5881-BD20F1A700E5}"/>
                </a:ext>
              </a:extLst>
            </p:cNvPr>
            <p:cNvPicPr>
              <a:picLocks noChangeAspect="1"/>
            </p:cNvPicPr>
            <p:nvPr/>
          </p:nvPicPr>
          <p:blipFill>
            <a:blip r:embed="rId5"/>
            <a:stretch>
              <a:fillRect/>
            </a:stretch>
          </p:blipFill>
          <p:spPr>
            <a:xfrm>
              <a:off x="6220636" y="4489635"/>
              <a:ext cx="960000" cy="1080000"/>
            </a:xfrm>
            <a:prstGeom prst="rect">
              <a:avLst/>
            </a:prstGeom>
          </p:spPr>
        </p:pic>
        <p:pic>
          <p:nvPicPr>
            <p:cNvPr id="15" name="Picture 14" descr="A gold coin with a black background&#10;&#10;Description automatically generated">
              <a:extLst>
                <a:ext uri="{FF2B5EF4-FFF2-40B4-BE49-F238E27FC236}">
                  <a16:creationId xmlns:a16="http://schemas.microsoft.com/office/drawing/2014/main" id="{3BFFC813-91CC-3F5E-D42F-A64A053331E6}"/>
                </a:ext>
              </a:extLst>
            </p:cNvPr>
            <p:cNvPicPr>
              <a:picLocks noChangeAspect="1"/>
            </p:cNvPicPr>
            <p:nvPr/>
          </p:nvPicPr>
          <p:blipFill>
            <a:blip r:embed="rId5"/>
            <a:stretch>
              <a:fillRect/>
            </a:stretch>
          </p:blipFill>
          <p:spPr>
            <a:xfrm>
              <a:off x="7318432" y="4489635"/>
              <a:ext cx="960000" cy="1080000"/>
            </a:xfrm>
            <a:prstGeom prst="rect">
              <a:avLst/>
            </a:prstGeom>
          </p:spPr>
        </p:pic>
        <p:pic>
          <p:nvPicPr>
            <p:cNvPr id="16" name="Picture 15" descr="A gold coin with a black background&#10;&#10;Description automatically generated">
              <a:extLst>
                <a:ext uri="{FF2B5EF4-FFF2-40B4-BE49-F238E27FC236}">
                  <a16:creationId xmlns:a16="http://schemas.microsoft.com/office/drawing/2014/main" id="{69C1B6B6-2312-03BD-194D-B840A505D4BA}"/>
                </a:ext>
              </a:extLst>
            </p:cNvPr>
            <p:cNvPicPr>
              <a:picLocks noChangeAspect="1"/>
            </p:cNvPicPr>
            <p:nvPr/>
          </p:nvPicPr>
          <p:blipFill>
            <a:blip r:embed="rId5"/>
            <a:stretch>
              <a:fillRect/>
            </a:stretch>
          </p:blipFill>
          <p:spPr>
            <a:xfrm>
              <a:off x="8416228" y="4489635"/>
              <a:ext cx="960000" cy="1080000"/>
            </a:xfrm>
            <a:prstGeom prst="rect">
              <a:avLst/>
            </a:prstGeom>
          </p:spPr>
        </p:pic>
      </p:grpSp>
      <p:grpSp>
        <p:nvGrpSpPr>
          <p:cNvPr id="17" name="Group 16">
            <a:extLst>
              <a:ext uri="{FF2B5EF4-FFF2-40B4-BE49-F238E27FC236}">
                <a16:creationId xmlns:a16="http://schemas.microsoft.com/office/drawing/2014/main" id="{B689CC8E-A1F0-9A06-D887-AD02C06D0842}"/>
              </a:ext>
            </a:extLst>
          </p:cNvPr>
          <p:cNvGrpSpPr>
            <a:grpSpLocks noChangeAspect="1"/>
          </p:cNvGrpSpPr>
          <p:nvPr/>
        </p:nvGrpSpPr>
        <p:grpSpPr>
          <a:xfrm>
            <a:off x="5471053" y="3982579"/>
            <a:ext cx="3801705" cy="767277"/>
            <a:chOff x="4025044" y="4489635"/>
            <a:chExt cx="5351184" cy="1080000"/>
          </a:xfrm>
        </p:grpSpPr>
        <p:pic>
          <p:nvPicPr>
            <p:cNvPr id="18" name="Picture 17" descr="A gold coin with a black background&#10;&#10;Description automatically generated">
              <a:extLst>
                <a:ext uri="{FF2B5EF4-FFF2-40B4-BE49-F238E27FC236}">
                  <a16:creationId xmlns:a16="http://schemas.microsoft.com/office/drawing/2014/main" id="{F9890D7F-36D7-C206-047A-0F92E05E8D41}"/>
                </a:ext>
              </a:extLst>
            </p:cNvPr>
            <p:cNvPicPr>
              <a:picLocks noChangeAspect="1"/>
            </p:cNvPicPr>
            <p:nvPr/>
          </p:nvPicPr>
          <p:blipFill>
            <a:blip r:embed="rId5"/>
            <a:stretch>
              <a:fillRect/>
            </a:stretch>
          </p:blipFill>
          <p:spPr>
            <a:xfrm>
              <a:off x="4025044" y="4489635"/>
              <a:ext cx="960000" cy="1080000"/>
            </a:xfrm>
            <a:prstGeom prst="rect">
              <a:avLst/>
            </a:prstGeom>
          </p:spPr>
        </p:pic>
        <p:pic>
          <p:nvPicPr>
            <p:cNvPr id="19" name="Picture 18" descr="A gold coin with a black background&#10;&#10;Description automatically generated">
              <a:extLst>
                <a:ext uri="{FF2B5EF4-FFF2-40B4-BE49-F238E27FC236}">
                  <a16:creationId xmlns:a16="http://schemas.microsoft.com/office/drawing/2014/main" id="{E3910DED-A74F-B274-A1A6-5D6B2919369A}"/>
                </a:ext>
              </a:extLst>
            </p:cNvPr>
            <p:cNvPicPr>
              <a:picLocks noChangeAspect="1"/>
            </p:cNvPicPr>
            <p:nvPr/>
          </p:nvPicPr>
          <p:blipFill>
            <a:blip r:embed="rId5"/>
            <a:stretch>
              <a:fillRect/>
            </a:stretch>
          </p:blipFill>
          <p:spPr>
            <a:xfrm>
              <a:off x="5122840" y="4489635"/>
              <a:ext cx="960000" cy="1080000"/>
            </a:xfrm>
            <a:prstGeom prst="rect">
              <a:avLst/>
            </a:prstGeom>
          </p:spPr>
        </p:pic>
        <p:pic>
          <p:nvPicPr>
            <p:cNvPr id="20" name="Picture 19" descr="A gold coin with a black background&#10;&#10;Description automatically generated">
              <a:extLst>
                <a:ext uri="{FF2B5EF4-FFF2-40B4-BE49-F238E27FC236}">
                  <a16:creationId xmlns:a16="http://schemas.microsoft.com/office/drawing/2014/main" id="{FB376821-7C9E-B40D-F08D-F3EEBB78BF8E}"/>
                </a:ext>
              </a:extLst>
            </p:cNvPr>
            <p:cNvPicPr>
              <a:picLocks noChangeAspect="1"/>
            </p:cNvPicPr>
            <p:nvPr/>
          </p:nvPicPr>
          <p:blipFill>
            <a:blip r:embed="rId5"/>
            <a:stretch>
              <a:fillRect/>
            </a:stretch>
          </p:blipFill>
          <p:spPr>
            <a:xfrm>
              <a:off x="6220636" y="4489635"/>
              <a:ext cx="960000" cy="1080000"/>
            </a:xfrm>
            <a:prstGeom prst="rect">
              <a:avLst/>
            </a:prstGeom>
          </p:spPr>
        </p:pic>
        <p:pic>
          <p:nvPicPr>
            <p:cNvPr id="21" name="Picture 20" descr="A gold coin with a black background&#10;&#10;Description automatically generated">
              <a:extLst>
                <a:ext uri="{FF2B5EF4-FFF2-40B4-BE49-F238E27FC236}">
                  <a16:creationId xmlns:a16="http://schemas.microsoft.com/office/drawing/2014/main" id="{77E7B78A-300B-EFDC-DC16-FCEF93570C49}"/>
                </a:ext>
              </a:extLst>
            </p:cNvPr>
            <p:cNvPicPr>
              <a:picLocks noChangeAspect="1"/>
            </p:cNvPicPr>
            <p:nvPr/>
          </p:nvPicPr>
          <p:blipFill>
            <a:blip r:embed="rId5"/>
            <a:stretch>
              <a:fillRect/>
            </a:stretch>
          </p:blipFill>
          <p:spPr>
            <a:xfrm>
              <a:off x="7318432" y="4489635"/>
              <a:ext cx="960000" cy="1080000"/>
            </a:xfrm>
            <a:prstGeom prst="rect">
              <a:avLst/>
            </a:prstGeom>
          </p:spPr>
        </p:pic>
        <p:pic>
          <p:nvPicPr>
            <p:cNvPr id="22" name="Picture 21" descr="A gold coin with a black background&#10;&#10;Description automatically generated">
              <a:extLst>
                <a:ext uri="{FF2B5EF4-FFF2-40B4-BE49-F238E27FC236}">
                  <a16:creationId xmlns:a16="http://schemas.microsoft.com/office/drawing/2014/main" id="{A0EF7020-C65C-3DEF-0F02-48C5A4580408}"/>
                </a:ext>
              </a:extLst>
            </p:cNvPr>
            <p:cNvPicPr>
              <a:picLocks noChangeAspect="1"/>
            </p:cNvPicPr>
            <p:nvPr/>
          </p:nvPicPr>
          <p:blipFill>
            <a:blip r:embed="rId5"/>
            <a:stretch>
              <a:fillRect/>
            </a:stretch>
          </p:blipFill>
          <p:spPr>
            <a:xfrm>
              <a:off x="8416228" y="4489635"/>
              <a:ext cx="960000" cy="1080000"/>
            </a:xfrm>
            <a:prstGeom prst="rect">
              <a:avLst/>
            </a:prstGeom>
          </p:spPr>
        </p:pic>
      </p:grpSp>
    </p:spTree>
    <p:extLst>
      <p:ext uri="{BB962C8B-B14F-4D97-AF65-F5344CB8AC3E}">
        <p14:creationId xmlns:p14="http://schemas.microsoft.com/office/powerpoint/2010/main" val="2384304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7C197FA-218C-F04C-51BF-24E4B60B428C}"/>
              </a:ext>
            </a:extLst>
          </p:cNvPr>
          <p:cNvSpPr txBox="1">
            <a:spLocks/>
          </p:cNvSpPr>
          <p:nvPr/>
        </p:nvSpPr>
        <p:spPr>
          <a:xfrm>
            <a:off x="4038677" y="1557413"/>
            <a:ext cx="5337551" cy="1246495"/>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Am Anfang einer jeden Runde sieht der </a:t>
            </a:r>
            <a: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Spielbildschirm</a:t>
            </a: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so aus: </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5" name="Picture 4" descr="A screenshot of a video game&#10;&#10;Description automatically generated">
            <a:extLst>
              <a:ext uri="{FF2B5EF4-FFF2-40B4-BE49-F238E27FC236}">
                <a16:creationId xmlns:a16="http://schemas.microsoft.com/office/drawing/2014/main" id="{8447952D-A873-32C7-26F3-D2AE3F7F0ACA}"/>
              </a:ext>
            </a:extLst>
          </p:cNvPr>
          <p:cNvPicPr>
            <a:picLocks noChangeAspect="1"/>
          </p:cNvPicPr>
          <p:nvPr/>
        </p:nvPicPr>
        <p:blipFill>
          <a:blip r:embed="rId4"/>
          <a:stretch>
            <a:fillRect/>
          </a:stretch>
        </p:blipFill>
        <p:spPr>
          <a:xfrm>
            <a:off x="4414378" y="2582117"/>
            <a:ext cx="4594491" cy="3250581"/>
          </a:xfrm>
          <a:prstGeom prst="rect">
            <a:avLst/>
          </a:prstGeom>
        </p:spPr>
      </p:pic>
    </p:spTree>
    <p:extLst>
      <p:ext uri="{BB962C8B-B14F-4D97-AF65-F5344CB8AC3E}">
        <p14:creationId xmlns:p14="http://schemas.microsoft.com/office/powerpoint/2010/main" val="3088152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B096F-E330-F409-827F-82F78C7FC859}"/>
            </a:ext>
          </a:extLst>
        </p:cNvPr>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80E5D88D-BCC3-D231-5A3C-F709A80DC0AD}"/>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2FE956BA-555E-9E74-D1FE-C7266E37B1CC}"/>
              </a:ext>
            </a:extLst>
          </p:cNvPr>
          <p:cNvSpPr txBox="1">
            <a:spLocks/>
          </p:cNvSpPr>
          <p:nvPr/>
        </p:nvSpPr>
        <p:spPr>
          <a:xfrm>
            <a:off x="4038677" y="1557413"/>
            <a:ext cx="5337551" cy="861774"/>
          </a:xfrm>
          <a:prstGeom prst="rect">
            <a:avLst/>
          </a:prstGeom>
          <a:noFill/>
        </p:spPr>
        <p:txBody>
          <a:bodyPr wrap="square" rtlCol="0">
            <a:spAutoFit/>
          </a:bodyPr>
          <a:lstStyle/>
          <a:p>
            <a:pPr algn="ctr"/>
            <a: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Am Ende jeder Runde sieht der Spielbildschirm so aus:</a:t>
            </a:r>
          </a:p>
        </p:txBody>
      </p:sp>
      <p:grpSp>
        <p:nvGrpSpPr>
          <p:cNvPr id="47" name="Group 46">
            <a:extLst>
              <a:ext uri="{FF2B5EF4-FFF2-40B4-BE49-F238E27FC236}">
                <a16:creationId xmlns:a16="http://schemas.microsoft.com/office/drawing/2014/main" id="{FFDE3487-3A0E-3ED8-08ED-22C6E6B05708}"/>
              </a:ext>
            </a:extLst>
          </p:cNvPr>
          <p:cNvGrpSpPr/>
          <p:nvPr/>
        </p:nvGrpSpPr>
        <p:grpSpPr>
          <a:xfrm>
            <a:off x="3506192" y="2934230"/>
            <a:ext cx="6309131" cy="3099958"/>
            <a:chOff x="3506192" y="2934230"/>
            <a:chExt cx="6309131" cy="3099958"/>
          </a:xfrm>
        </p:grpSpPr>
        <p:pic>
          <p:nvPicPr>
            <p:cNvPr id="14" name="Picture 13" descr="A screenshot of a game&#10;&#10;Description automatically generated">
              <a:extLst>
                <a:ext uri="{FF2B5EF4-FFF2-40B4-BE49-F238E27FC236}">
                  <a16:creationId xmlns:a16="http://schemas.microsoft.com/office/drawing/2014/main" id="{04A8EB56-FA36-A43D-F89B-35E0F60E025C}"/>
                </a:ext>
              </a:extLst>
            </p:cNvPr>
            <p:cNvPicPr>
              <a:picLocks noChangeAspect="1"/>
            </p:cNvPicPr>
            <p:nvPr/>
          </p:nvPicPr>
          <p:blipFill>
            <a:blip r:embed="rId4"/>
            <a:srcRect b="44346"/>
            <a:stretch/>
          </p:blipFill>
          <p:spPr>
            <a:xfrm>
              <a:off x="4038677" y="2934230"/>
              <a:ext cx="5335200" cy="1623484"/>
            </a:xfrm>
            <a:prstGeom prst="rect">
              <a:avLst/>
            </a:prstGeom>
          </p:spPr>
        </p:pic>
        <p:pic>
          <p:nvPicPr>
            <p:cNvPr id="15" name="Picture 14" descr="A screenshot of a video game&#10;&#10;Description automatically generated">
              <a:extLst>
                <a:ext uri="{FF2B5EF4-FFF2-40B4-BE49-F238E27FC236}">
                  <a16:creationId xmlns:a16="http://schemas.microsoft.com/office/drawing/2014/main" id="{ACB4FBE7-2508-B8D8-2A65-EA4754539132}"/>
                </a:ext>
              </a:extLst>
            </p:cNvPr>
            <p:cNvPicPr>
              <a:picLocks noChangeAspect="1"/>
            </p:cNvPicPr>
            <p:nvPr/>
          </p:nvPicPr>
          <p:blipFill>
            <a:blip r:embed="rId5"/>
            <a:srcRect l="60204" t="24777" r="1094" b="46228"/>
            <a:stretch/>
          </p:blipFill>
          <p:spPr>
            <a:xfrm>
              <a:off x="7331977" y="3750391"/>
              <a:ext cx="1912691" cy="783495"/>
            </a:xfrm>
            <a:prstGeom prst="rect">
              <a:avLst/>
            </a:prstGeom>
          </p:spPr>
        </p:pic>
        <p:sp>
          <p:nvSpPr>
            <p:cNvPr id="17" name="Rounded Rectangle 16">
              <a:extLst>
                <a:ext uri="{FF2B5EF4-FFF2-40B4-BE49-F238E27FC236}">
                  <a16:creationId xmlns:a16="http://schemas.microsoft.com/office/drawing/2014/main" id="{D980646A-3215-03DD-D6B4-3923DEE886F5}"/>
                </a:ext>
              </a:extLst>
            </p:cNvPr>
            <p:cNvSpPr/>
            <p:nvPr/>
          </p:nvSpPr>
          <p:spPr>
            <a:xfrm>
              <a:off x="4467821" y="3232784"/>
              <a:ext cx="1152394" cy="392431"/>
            </a:xfrm>
            <a:prstGeom prst="roundRect">
              <a:avLst/>
            </a:prstGeom>
            <a:noFill/>
            <a:ln>
              <a:solidFill>
                <a:srgbClr val="215F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solidFill>
                  <a:srgbClr val="215FEB"/>
                </a:solidFill>
              </a:endParaRPr>
            </a:p>
          </p:txBody>
        </p:sp>
        <p:sp>
          <p:nvSpPr>
            <p:cNvPr id="18" name="Rounded Rectangle 17">
              <a:extLst>
                <a:ext uri="{FF2B5EF4-FFF2-40B4-BE49-F238E27FC236}">
                  <a16:creationId xmlns:a16="http://schemas.microsoft.com/office/drawing/2014/main" id="{2C7F772A-2D73-38DC-5FA8-2C968D54BFD6}"/>
                </a:ext>
              </a:extLst>
            </p:cNvPr>
            <p:cNvSpPr/>
            <p:nvPr/>
          </p:nvSpPr>
          <p:spPr>
            <a:xfrm>
              <a:off x="5664056" y="3232783"/>
              <a:ext cx="325677" cy="39243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2" name="TextBox 31">
              <a:extLst>
                <a:ext uri="{FF2B5EF4-FFF2-40B4-BE49-F238E27FC236}">
                  <a16:creationId xmlns:a16="http://schemas.microsoft.com/office/drawing/2014/main" id="{2686FB3E-3FB5-6BF1-C694-0AC170F48260}"/>
                </a:ext>
              </a:extLst>
            </p:cNvPr>
            <p:cNvSpPr txBox="1"/>
            <p:nvPr/>
          </p:nvSpPr>
          <p:spPr>
            <a:xfrm>
              <a:off x="3506192" y="4738342"/>
              <a:ext cx="1767651" cy="861774"/>
            </a:xfrm>
            <a:prstGeom prst="rect">
              <a:avLst/>
            </a:prstGeom>
            <a:noFill/>
          </p:spPr>
          <p:txBody>
            <a:bodyPr wrap="square" rtlCol="0">
              <a:spAutoFit/>
            </a:bodyPr>
            <a:lstStyle/>
            <a:p>
              <a:r>
                <a:rPr lang="de-DE" sz="2500" dirty="0">
                  <a:ln w="0">
                    <a:noFill/>
                  </a:ln>
                  <a:solidFill>
                    <a:srgbClr val="215FEB"/>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Investierte Münzen</a:t>
              </a:r>
              <a:endParaRPr lang="de-DE" sz="2500" dirty="0">
                <a:solidFill>
                  <a:srgbClr val="215FEB"/>
                </a:solidFill>
              </a:endParaRPr>
            </a:p>
          </p:txBody>
        </p:sp>
        <p:sp>
          <p:nvSpPr>
            <p:cNvPr id="33" name="TextBox 32">
              <a:extLst>
                <a:ext uri="{FF2B5EF4-FFF2-40B4-BE49-F238E27FC236}">
                  <a16:creationId xmlns:a16="http://schemas.microsoft.com/office/drawing/2014/main" id="{8F9F5E9B-1F7B-EA6F-A744-50574585E872}"/>
                </a:ext>
              </a:extLst>
            </p:cNvPr>
            <p:cNvSpPr txBox="1"/>
            <p:nvPr/>
          </p:nvSpPr>
          <p:spPr>
            <a:xfrm>
              <a:off x="5802376" y="4738342"/>
              <a:ext cx="1767650" cy="861774"/>
            </a:xfrm>
            <a:prstGeom prst="rect">
              <a:avLst/>
            </a:prstGeom>
            <a:noFill/>
          </p:spPr>
          <p:txBody>
            <a:bodyPr wrap="square" rtlCol="0">
              <a:spAutoFit/>
            </a:bodyPr>
            <a:lstStyle/>
            <a:p>
              <a:r>
                <a:rPr lang="de-DE" sz="2500" dirty="0">
                  <a:ln w="0">
                    <a:noFill/>
                  </a:ln>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Behaltene Münzen</a:t>
              </a:r>
              <a:endParaRPr lang="de-DE" sz="2500" dirty="0">
                <a:solidFill>
                  <a:srgbClr val="FF0000"/>
                </a:solidFill>
              </a:endParaRPr>
            </a:p>
          </p:txBody>
        </p:sp>
        <p:sp>
          <p:nvSpPr>
            <p:cNvPr id="38" name="Rounded Rectangle 37">
              <a:extLst>
                <a:ext uri="{FF2B5EF4-FFF2-40B4-BE49-F238E27FC236}">
                  <a16:creationId xmlns:a16="http://schemas.microsoft.com/office/drawing/2014/main" id="{2D3FBAE0-34FC-A208-D0BE-2063BE8BBD41}"/>
                </a:ext>
              </a:extLst>
            </p:cNvPr>
            <p:cNvSpPr/>
            <p:nvPr/>
          </p:nvSpPr>
          <p:spPr>
            <a:xfrm>
              <a:off x="4457242" y="3672112"/>
              <a:ext cx="1943558" cy="861774"/>
            </a:xfrm>
            <a:prstGeom prst="round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39" name="Curved Connector 38">
              <a:extLst>
                <a:ext uri="{FF2B5EF4-FFF2-40B4-BE49-F238E27FC236}">
                  <a16:creationId xmlns:a16="http://schemas.microsoft.com/office/drawing/2014/main" id="{E89FD016-7EC9-ECFD-9A15-C247C60B246F}"/>
                </a:ext>
              </a:extLst>
            </p:cNvPr>
            <p:cNvCxnSpPr>
              <a:cxnSpLocks/>
            </p:cNvCxnSpPr>
            <p:nvPr/>
          </p:nvCxnSpPr>
          <p:spPr>
            <a:xfrm rot="5400000">
              <a:off x="4926572" y="5093316"/>
              <a:ext cx="1025065" cy="3"/>
            </a:xfrm>
            <a:prstGeom prst="curvedConnector3">
              <a:avLst>
                <a:gd name="adj1" fmla="val 50000"/>
              </a:avLst>
            </a:prstGeom>
            <a:ln>
              <a:solidFill>
                <a:srgbClr val="00B050"/>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D5556480-FB15-6B5A-D42C-54CCFDDAA326}"/>
                </a:ext>
              </a:extLst>
            </p:cNvPr>
            <p:cNvSpPr txBox="1"/>
            <p:nvPr/>
          </p:nvSpPr>
          <p:spPr>
            <a:xfrm>
              <a:off x="3545441" y="5557134"/>
              <a:ext cx="6269882" cy="477054"/>
            </a:xfrm>
            <a:prstGeom prst="rect">
              <a:avLst/>
            </a:prstGeom>
            <a:noFill/>
          </p:spPr>
          <p:txBody>
            <a:bodyPr wrap="square" rtlCol="0">
              <a:spAutoFit/>
            </a:bodyPr>
            <a:lstStyle/>
            <a:p>
              <a:r>
                <a:rPr lang="de-DE" sz="2500" dirty="0">
                  <a:ln w="0">
                    <a:noFill/>
                  </a:ln>
                  <a:solidFill>
                    <a:srgbClr val="00B05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Münzen aus dem Schatz</a:t>
              </a:r>
              <a:endParaRPr lang="de-DE" sz="2000" dirty="0">
                <a:solidFill>
                  <a:srgbClr val="00B050"/>
                </a:solidFill>
              </a:endParaRPr>
            </a:p>
          </p:txBody>
        </p:sp>
      </p:grpSp>
      <p:cxnSp>
        <p:nvCxnSpPr>
          <p:cNvPr id="50" name="Elbow Connector 49">
            <a:extLst>
              <a:ext uri="{FF2B5EF4-FFF2-40B4-BE49-F238E27FC236}">
                <a16:creationId xmlns:a16="http://schemas.microsoft.com/office/drawing/2014/main" id="{EBC4E387-7567-4C83-B549-48FE5B606455}"/>
              </a:ext>
            </a:extLst>
          </p:cNvPr>
          <p:cNvCxnSpPr>
            <a:cxnSpLocks/>
            <a:endCxn id="33" idx="0"/>
          </p:cNvCxnSpPr>
          <p:nvPr/>
        </p:nvCxnSpPr>
        <p:spPr>
          <a:xfrm rot="16200000" flipH="1">
            <a:off x="5700421" y="3752562"/>
            <a:ext cx="1309344" cy="662216"/>
          </a:xfrm>
          <a:prstGeom prst="bentConnector3">
            <a:avLst>
              <a:gd name="adj1" fmla="val 771"/>
            </a:avLst>
          </a:prstGeom>
          <a:ln>
            <a:solidFill>
              <a:srgbClr val="FF0000"/>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54" name="Elbow Connector 53">
            <a:extLst>
              <a:ext uri="{FF2B5EF4-FFF2-40B4-BE49-F238E27FC236}">
                <a16:creationId xmlns:a16="http://schemas.microsoft.com/office/drawing/2014/main" id="{C88ABDD2-00F7-B42E-B9DB-D4641881BE3D}"/>
              </a:ext>
            </a:extLst>
          </p:cNvPr>
          <p:cNvCxnSpPr>
            <a:cxnSpLocks/>
            <a:stCxn id="17" idx="1"/>
          </p:cNvCxnSpPr>
          <p:nvPr/>
        </p:nvCxnSpPr>
        <p:spPr>
          <a:xfrm rot="10800000" flipV="1">
            <a:off x="4178923" y="3429000"/>
            <a:ext cx="288899" cy="1344600"/>
          </a:xfrm>
          <a:prstGeom prst="bentConnector2">
            <a:avLst/>
          </a:prstGeom>
          <a:ln>
            <a:solidFill>
              <a:srgbClr val="215FEB"/>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32306793-3D32-AAEE-2FC6-B214E810316B}"/>
              </a:ext>
            </a:extLst>
          </p:cNvPr>
          <p:cNvSpPr txBox="1"/>
          <p:nvPr/>
        </p:nvSpPr>
        <p:spPr>
          <a:xfrm>
            <a:off x="7542468" y="4787693"/>
            <a:ext cx="2208551" cy="1246495"/>
          </a:xfrm>
          <a:prstGeom prst="rect">
            <a:avLst/>
          </a:prstGeom>
          <a:noFill/>
        </p:spPr>
        <p:txBody>
          <a:bodyPr wrap="square" rtlCol="0">
            <a:spAutoFit/>
          </a:bodyPr>
          <a:lstStyle/>
          <a:p>
            <a:r>
              <a:rPr lang="de-DE" sz="2500" dirty="0">
                <a:ln w="0">
                  <a:noFill/>
                </a:ln>
                <a:solidFill>
                  <a:srgbClr val="00B05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(in diesem Fall nicht gewonnen)</a:t>
            </a:r>
            <a:endParaRPr lang="de-DE" sz="2500" dirty="0"/>
          </a:p>
        </p:txBody>
      </p:sp>
    </p:spTree>
    <p:extLst>
      <p:ext uri="{BB962C8B-B14F-4D97-AF65-F5344CB8AC3E}">
        <p14:creationId xmlns:p14="http://schemas.microsoft.com/office/powerpoint/2010/main" val="2965923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7C197FA-218C-F04C-51BF-24E4B60B428C}"/>
              </a:ext>
            </a:extLst>
          </p:cNvPr>
          <p:cNvSpPr txBox="1">
            <a:spLocks/>
          </p:cNvSpPr>
          <p:nvPr/>
        </p:nvSpPr>
        <p:spPr>
          <a:xfrm>
            <a:off x="4038677" y="1557413"/>
            <a:ext cx="5337551" cy="2015936"/>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Hier hast du 3 Münzen eingesetzt und dein Gegenspieler 1. Da du mehr </a:t>
            </a:r>
            <a: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eingesetzt hast,</a:t>
            </a: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gewinnst du 10 Münzen (1 behalten, 10 aus dem Schatz).</a:t>
            </a:r>
            <a: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Bitte spiel das Video ab.</a:t>
            </a:r>
          </a:p>
        </p:txBody>
      </p:sp>
    </p:spTree>
    <p:extLst>
      <p:ext uri="{BB962C8B-B14F-4D97-AF65-F5344CB8AC3E}">
        <p14:creationId xmlns:p14="http://schemas.microsoft.com/office/powerpoint/2010/main" val="20623507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342</TotalTime>
  <Words>2180</Words>
  <Application>Microsoft Macintosh PowerPoint</Application>
  <PresentationFormat>Widescreen</PresentationFormat>
  <Paragraphs>252</Paragraphs>
  <Slides>39</Slides>
  <Notes>39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Apple Color Emoji</vt:lpstr>
      <vt:lpstr>Aptos</vt:lpstr>
      <vt:lpstr>Aptos Display</vt:lpstr>
      <vt:lpstr>Arial</vt:lpstr>
      <vt:lpstr>Arial</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Lisa Bas</dc:creator>
  <cp:lastModifiedBy>Lisa Bas</cp:lastModifiedBy>
  <cp:revision>549</cp:revision>
  <dcterms:created xsi:type="dcterms:W3CDTF">2024-08-15T21:36:39Z</dcterms:created>
  <dcterms:modified xsi:type="dcterms:W3CDTF">2024-12-03T15:12:08Z</dcterms:modified>
</cp:coreProperties>
</file>