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78" r:id="rId3"/>
    <p:sldId id="281" r:id="rId4"/>
    <p:sldId id="282" r:id="rId5"/>
    <p:sldId id="283" r:id="rId6"/>
    <p:sldId id="280" r:id="rId7"/>
    <p:sldId id="284" r:id="rId8"/>
    <p:sldId id="288" r:id="rId9"/>
    <p:sldId id="289" r:id="rId10"/>
    <p:sldId id="290" r:id="rId11"/>
    <p:sldId id="292" r:id="rId12"/>
    <p:sldId id="291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285" r:id="rId29"/>
    <p:sldId id="287" r:id="rId30"/>
    <p:sldId id="286" r:id="rId31"/>
    <p:sldId id="27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928CCE-1047-2444-A06C-40169B0946B8}">
          <p14:sldIdLst>
            <p14:sldId id="256"/>
            <p14:sldId id="278"/>
            <p14:sldId id="281"/>
            <p14:sldId id="282"/>
            <p14:sldId id="283"/>
            <p14:sldId id="280"/>
            <p14:sldId id="284"/>
          </p14:sldIdLst>
        </p14:section>
        <p14:section name="Scenario: Invest You 4" id="{6A9B09AD-F390-C241-BB1A-8FF6BEDF9E48}">
          <p14:sldIdLst>
            <p14:sldId id="288"/>
            <p14:sldId id="289"/>
            <p14:sldId id="290"/>
            <p14:sldId id="292"/>
            <p14:sldId id="291"/>
          </p14:sldIdLst>
        </p14:section>
        <p14:section name="Scenario: Invest You 3" id="{50826DC0-1302-4B4C-B15D-F47C5A2B2179}">
          <p14:sldIdLst>
            <p14:sldId id="293"/>
            <p14:sldId id="294"/>
            <p14:sldId id="295"/>
            <p14:sldId id="296"/>
            <p14:sldId id="297"/>
          </p14:sldIdLst>
        </p14:section>
        <p14:section name="Scenario: Invest You 2" id="{62A137C2-BAE0-274F-B3AC-3908C4A9ADE2}">
          <p14:sldIdLst>
            <p14:sldId id="298"/>
            <p14:sldId id="299"/>
            <p14:sldId id="300"/>
            <p14:sldId id="301"/>
            <p14:sldId id="302"/>
          </p14:sldIdLst>
        </p14:section>
        <p14:section name="Scenario: Invest You 1" id="{44591828-D917-D041-9116-E581F84FEE4A}">
          <p14:sldIdLst>
            <p14:sldId id="303"/>
            <p14:sldId id="304"/>
            <p14:sldId id="305"/>
            <p14:sldId id="306"/>
            <p14:sldId id="307"/>
          </p14:sldIdLst>
        </p14:section>
        <p14:section name="Other" id="{5BDB1D29-AD0A-844C-8C33-92361BF6E5D6}">
          <p14:sldIdLst>
            <p14:sldId id="285"/>
            <p14:sldId id="287"/>
            <p14:sldId id="286"/>
            <p14:sldId id="27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5200"/>
    <a:srgbClr val="929000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2"/>
    <p:restoredTop sz="94601"/>
  </p:normalViewPr>
  <p:slideViewPr>
    <p:cSldViewPr snapToGrid="0">
      <p:cViewPr varScale="1">
        <p:scale>
          <a:sx n="135" d="100"/>
          <a:sy n="135" d="100"/>
        </p:scale>
        <p:origin x="1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7E1156-5CF7-F64D-9467-DD3169ACD417}" type="datetimeFigureOut">
              <a:rPr lang="en-US" smtClean="0"/>
              <a:t>8/28/24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D55E34-85E6-1E42-988C-8932E2F2C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05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71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669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04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21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056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25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55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801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850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927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29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6583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077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161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6231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8102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010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869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73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47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03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54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61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29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788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448D6-C4D4-C3EC-C5DE-E319A0000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214565-3652-3313-73AC-462B1667CA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B66C1-FE44-7AE2-3DEB-55AF9AAE6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3404-1B49-404B-AD21-A87221916D80}" type="datetimeFigureOut">
              <a:rPr lang="en-US" smtClean="0"/>
              <a:t>8/28/24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829FD-A855-045B-3C81-B31EDD504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3B115-3B1B-A61F-AC0D-DD8421A21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D7A3-2B73-3248-9B2F-AF8CFFBB3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572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0D083-578A-20E8-49A1-7A098621E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2C298-49CC-2370-B57A-1936E54919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D98C9-6D2A-1FD1-4795-F568C97F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3404-1B49-404B-AD21-A87221916D80}" type="datetimeFigureOut">
              <a:rPr lang="en-US" smtClean="0"/>
              <a:t>8/28/24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2B7CF-7636-7130-80EC-3C6A8714E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5AD65-3111-420E-237B-A5B78C25E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D7A3-2B73-3248-9B2F-AF8CFFBB3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49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968EF7-1978-67DF-6557-E713BA9ED8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74C20A-7515-4A96-4691-501491CD72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587A0-D311-7129-7C92-BF11A599D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3404-1B49-404B-AD21-A87221916D80}" type="datetimeFigureOut">
              <a:rPr lang="en-US" smtClean="0"/>
              <a:t>8/28/24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1119A-78C5-F882-C330-B74BF4E2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A3C1C-1E33-7576-D631-BB995A91E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D7A3-2B73-3248-9B2F-AF8CFFBB3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68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B30E4-A7D6-2AAC-2A90-90AC0FB4A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5F2A1-3A85-724E-05BA-1813FD3E3D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46B2E-F396-EF13-4DD7-8E9521494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3404-1B49-404B-AD21-A87221916D80}" type="datetimeFigureOut">
              <a:rPr lang="en-US" smtClean="0"/>
              <a:t>8/28/24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037E2-D6C3-3AA4-3BA9-29E0FE3F7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4AEAC-4BBB-686D-FE90-AA2DCB1A3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D7A3-2B73-3248-9B2F-AF8CFFBB3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94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A6E62-72B3-44D8-38A9-C2565274A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9B307-A6DC-D3FA-1021-ECE536B28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8BCFB-200F-3FE0-B2A7-2624B60C3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3404-1B49-404B-AD21-A87221916D80}" type="datetimeFigureOut">
              <a:rPr lang="en-US" smtClean="0"/>
              <a:t>8/28/24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92C9D-3BE1-8BEE-A4A8-A43F2CAEA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4F770-D959-62EE-C632-5BF2F2AC4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D7A3-2B73-3248-9B2F-AF8CFFBB3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40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563B9-0592-C4F8-E513-C561C0F82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97C2B-B00F-49DB-68FD-5E5931B4C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2C1004-40A4-07A5-F2C3-01C5C568D6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2DB3EB-17CE-66C0-1D12-43A1C8343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3404-1B49-404B-AD21-A87221916D80}" type="datetimeFigureOut">
              <a:rPr lang="en-US" smtClean="0"/>
              <a:t>8/28/24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A96674-0479-746B-E81B-CFBE79F41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0E021A-046F-C093-66F2-AD6F203DE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D7A3-2B73-3248-9B2F-AF8CFFBB3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21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A57D4-F07F-AE40-F7ED-9C74ABE46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57B771-2C39-282C-7366-AFABF739F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1333C3-3F8C-3D36-6CD0-CE03CF235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8DB07E-8953-C58B-A580-80714E40D7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3DF0F7-5874-F551-572E-2DE3D599D4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99AD7F-316F-8B79-99F1-DAF6E82EF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3404-1B49-404B-AD21-A87221916D80}" type="datetimeFigureOut">
              <a:rPr lang="en-US" smtClean="0"/>
              <a:t>8/28/24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3BC376-9F35-350B-A64D-60863662A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519A01-E586-808A-2206-AFDF8441C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D7A3-2B73-3248-9B2F-AF8CFFBB3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78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028D2-7C5B-107C-C5CB-D21BE851F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6AFD5-9827-9B02-F14D-0460F4DD1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3404-1B49-404B-AD21-A87221916D80}" type="datetimeFigureOut">
              <a:rPr lang="en-US" smtClean="0"/>
              <a:t>8/28/24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409C1-E3C0-A5DB-B941-14590503B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BBFAE9-5B56-2DAA-5A9E-A055D6CD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D7A3-2B73-3248-9B2F-AF8CFFBB3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794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4947B1-679F-4A9B-230A-60BB457C3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3404-1B49-404B-AD21-A87221916D80}" type="datetimeFigureOut">
              <a:rPr lang="en-US" smtClean="0"/>
              <a:t>8/28/24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E9C74F-4FE4-58D6-B821-EAEF3A3CD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512DED-264B-CBBC-C22F-5A7D1B866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D7A3-2B73-3248-9B2F-AF8CFFBB3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52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B8D32-3DA8-E89E-1BF8-43F8B92DA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9604A-DF5C-EF2E-876C-AAE5CAB89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510E39-3E5E-2976-6819-70047A3C8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F065E5-925D-F0E2-862B-E452890E5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3404-1B49-404B-AD21-A87221916D80}" type="datetimeFigureOut">
              <a:rPr lang="en-US" smtClean="0"/>
              <a:t>8/28/24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6AD8F1-5CB8-7544-C66A-30DA71CE3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8D47D1-2A9B-2354-484A-AF2D80592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D7A3-2B73-3248-9B2F-AF8CFFBB3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39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3DD55-141A-8163-7F51-463DBD95F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437D69-35D1-D5F6-5985-3CF5236818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98053D-9DA5-44C0-1060-088ADA8C6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E7EF0B-40E3-E7EF-E3C7-2B4AD067B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3404-1B49-404B-AD21-A87221916D80}" type="datetimeFigureOut">
              <a:rPr lang="en-US" smtClean="0"/>
              <a:t>8/28/24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BBD806-2154-61DD-66C8-5E5A2C36A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198A-CBA1-923F-881D-2006464DF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D7A3-2B73-3248-9B2F-AF8CFFBB3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55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1D71B7-037B-BC2A-6945-45005090B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0B692-7009-0315-382F-33E38A62B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A48CE-2DE0-8ED7-0A23-CE1A0B7646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FA3404-1B49-404B-AD21-A87221916D80}" type="datetimeFigureOut">
              <a:rPr lang="en-US" smtClean="0"/>
              <a:t>8/28/24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21148-F34F-FE98-CC3D-933F041EDD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EFA81-F3C0-F29D-0EE8-1FA79B2458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ED7A3-2B73-3248-9B2F-AF8CFFBB3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01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.png"/><Relationship Id="rId4" Type="http://schemas.openxmlformats.org/officeDocument/2006/relationships/video" Target="../media/media2.mp4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7BBB601F-C98B-E48E-3D08-BD36F0C47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3429000"/>
            <a:ext cx="305223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37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5725CF4-8047-2420-A36A-A7A97C2C8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067" y="2661794"/>
            <a:ext cx="1242483" cy="1395855"/>
          </a:xfrm>
          <a:prstGeom prst="rect">
            <a:avLst/>
          </a:prstGeom>
        </p:spPr>
      </p:pic>
      <p:pic>
        <p:nvPicPr>
          <p:cNvPr id="27" name="Picture 26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2C05C2C-BB8A-9054-B045-1F7E15BA7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384" y="2658655"/>
            <a:ext cx="1242483" cy="1395855"/>
          </a:xfrm>
          <a:prstGeom prst="rect">
            <a:avLst/>
          </a:prstGeom>
        </p:spPr>
      </p:pic>
      <p:pic>
        <p:nvPicPr>
          <p:cNvPr id="28" name="Picture 27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213191C1-F0DE-2B48-FB2C-99E2B955A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701" y="2658655"/>
            <a:ext cx="1242483" cy="1395855"/>
          </a:xfrm>
          <a:prstGeom prst="rect">
            <a:avLst/>
          </a:prstGeom>
        </p:spPr>
      </p:pic>
      <p:pic>
        <p:nvPicPr>
          <p:cNvPr id="29" name="Picture 28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6E23674-E1E3-B8FF-1F30-B3B2C5CA5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018" y="2655516"/>
            <a:ext cx="1242483" cy="1395855"/>
          </a:xfrm>
          <a:prstGeom prst="rect">
            <a:avLst/>
          </a:prstGeom>
        </p:spPr>
      </p:pic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354F6A-5A4A-A9FD-4D53-966287076961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57245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578A26F3-F0EB-7587-9C9B-DC44690AD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214232">
            <a:off x="1479161" y="2861188"/>
            <a:ext cx="1242483" cy="1395855"/>
          </a:xfrm>
          <a:prstGeom prst="rect">
            <a:avLst/>
          </a:prstGeom>
        </p:spPr>
      </p:pic>
      <p:pic>
        <p:nvPicPr>
          <p:cNvPr id="4" name="Picture 3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731CDE8C-1978-00BE-D5F2-C481DAB3E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214232">
            <a:off x="1634981" y="2727452"/>
            <a:ext cx="1242483" cy="1395855"/>
          </a:xfrm>
          <a:prstGeom prst="rect">
            <a:avLst/>
          </a:prstGeom>
        </p:spPr>
      </p:pic>
      <p:pic>
        <p:nvPicPr>
          <p:cNvPr id="5" name="Picture 4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F68B80C6-B1BE-DBD9-226E-4AF49A9C3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214232">
            <a:off x="1792807" y="2596129"/>
            <a:ext cx="1242483" cy="1395855"/>
          </a:xfrm>
          <a:prstGeom prst="rect">
            <a:avLst/>
          </a:prstGeom>
        </p:spPr>
      </p:pic>
      <p:pic>
        <p:nvPicPr>
          <p:cNvPr id="6" name="Picture 5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7D0F20E-C802-6941-9635-3401B51D8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214232">
            <a:off x="1948627" y="2462393"/>
            <a:ext cx="1242483" cy="1395855"/>
          </a:xfrm>
          <a:prstGeom prst="rect">
            <a:avLst/>
          </a:prstGeom>
        </p:spPr>
      </p:pic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354F6A-5A4A-A9FD-4D53-966287076961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61217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578A26F3-F0EB-7587-9C9B-DC44690AD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717033" y="2969766"/>
            <a:ext cx="1242483" cy="1395855"/>
          </a:xfrm>
          <a:prstGeom prst="rect">
            <a:avLst/>
          </a:prstGeom>
        </p:spPr>
      </p:pic>
      <p:pic>
        <p:nvPicPr>
          <p:cNvPr id="4" name="Picture 3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731CDE8C-1978-00BE-D5F2-C481DAB3E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713894" y="2764449"/>
            <a:ext cx="1242483" cy="1395855"/>
          </a:xfrm>
          <a:prstGeom prst="rect">
            <a:avLst/>
          </a:prstGeom>
        </p:spPr>
      </p:pic>
      <p:pic>
        <p:nvPicPr>
          <p:cNvPr id="5" name="Picture 4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F68B80C6-B1BE-DBD9-226E-4AF49A9C3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713894" y="2559132"/>
            <a:ext cx="1242483" cy="1395855"/>
          </a:xfrm>
          <a:prstGeom prst="rect">
            <a:avLst/>
          </a:prstGeom>
        </p:spPr>
      </p:pic>
      <p:pic>
        <p:nvPicPr>
          <p:cNvPr id="6" name="Picture 5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7D0F20E-C802-6941-9635-3401B51D8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710755" y="2353815"/>
            <a:ext cx="1242483" cy="1395855"/>
          </a:xfrm>
          <a:prstGeom prst="rect">
            <a:avLst/>
          </a:prstGeom>
        </p:spPr>
      </p:pic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354F6A-5A4A-A9FD-4D53-966287076961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51165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5725CF4-8047-2420-A36A-A7A97C2C8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067" y="2661794"/>
            <a:ext cx="1242483" cy="1395855"/>
          </a:xfrm>
          <a:prstGeom prst="rect">
            <a:avLst/>
          </a:prstGeom>
        </p:spPr>
      </p:pic>
      <p:pic>
        <p:nvPicPr>
          <p:cNvPr id="27" name="Picture 26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2C05C2C-BB8A-9054-B045-1F7E15BA7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867" y="2661794"/>
            <a:ext cx="1242483" cy="1395855"/>
          </a:xfrm>
          <a:prstGeom prst="rect">
            <a:avLst/>
          </a:prstGeom>
        </p:spPr>
      </p:pic>
      <p:pic>
        <p:nvPicPr>
          <p:cNvPr id="28" name="Picture 27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213191C1-F0DE-2B48-FB2C-99E2B955A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667" y="2661793"/>
            <a:ext cx="1242483" cy="1395855"/>
          </a:xfrm>
          <a:prstGeom prst="rect">
            <a:avLst/>
          </a:prstGeom>
        </p:spPr>
      </p:pic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06485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5725CF4-8047-2420-A36A-A7A97C2C8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067" y="2661794"/>
            <a:ext cx="1242483" cy="1395855"/>
          </a:xfrm>
          <a:prstGeom prst="rect">
            <a:avLst/>
          </a:prstGeom>
        </p:spPr>
      </p:pic>
      <p:pic>
        <p:nvPicPr>
          <p:cNvPr id="27" name="Picture 26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2C05C2C-BB8A-9054-B045-1F7E15BA7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967" y="2661791"/>
            <a:ext cx="1242483" cy="1395855"/>
          </a:xfrm>
          <a:prstGeom prst="rect">
            <a:avLst/>
          </a:prstGeom>
        </p:spPr>
      </p:pic>
      <p:pic>
        <p:nvPicPr>
          <p:cNvPr id="28" name="Picture 27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213191C1-F0DE-2B48-FB2C-99E2B955A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867" y="2658656"/>
            <a:ext cx="1242483" cy="1395855"/>
          </a:xfrm>
          <a:prstGeom prst="rect">
            <a:avLst/>
          </a:prstGeom>
        </p:spPr>
      </p:pic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354F6A-5A4A-A9FD-4D53-966287076961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43238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5725CF4-8047-2420-A36A-A7A97C2C8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067" y="2661794"/>
            <a:ext cx="1242483" cy="1395855"/>
          </a:xfrm>
          <a:prstGeom prst="rect">
            <a:avLst/>
          </a:prstGeom>
        </p:spPr>
      </p:pic>
      <p:pic>
        <p:nvPicPr>
          <p:cNvPr id="27" name="Picture 26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2C05C2C-BB8A-9054-B045-1F7E15BA7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384" y="2658655"/>
            <a:ext cx="1242483" cy="1395855"/>
          </a:xfrm>
          <a:prstGeom prst="rect">
            <a:avLst/>
          </a:prstGeom>
        </p:spPr>
      </p:pic>
      <p:pic>
        <p:nvPicPr>
          <p:cNvPr id="28" name="Picture 27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213191C1-F0DE-2B48-FB2C-99E2B955A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701" y="2658655"/>
            <a:ext cx="1242483" cy="1395855"/>
          </a:xfrm>
          <a:prstGeom prst="rect">
            <a:avLst/>
          </a:prstGeom>
        </p:spPr>
      </p:pic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354F6A-5A4A-A9FD-4D53-966287076961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7253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578A26F3-F0EB-7587-9C9B-DC44690AD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214232">
            <a:off x="1479161" y="2861188"/>
            <a:ext cx="1242483" cy="1395855"/>
          </a:xfrm>
          <a:prstGeom prst="rect">
            <a:avLst/>
          </a:prstGeom>
        </p:spPr>
      </p:pic>
      <p:pic>
        <p:nvPicPr>
          <p:cNvPr id="4" name="Picture 3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731CDE8C-1978-00BE-D5F2-C481DAB3E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214232">
            <a:off x="1634981" y="2727452"/>
            <a:ext cx="1242483" cy="1395855"/>
          </a:xfrm>
          <a:prstGeom prst="rect">
            <a:avLst/>
          </a:prstGeom>
        </p:spPr>
      </p:pic>
      <p:pic>
        <p:nvPicPr>
          <p:cNvPr id="5" name="Picture 4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F68B80C6-B1BE-DBD9-226E-4AF49A9C3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214232">
            <a:off x="1792807" y="2596129"/>
            <a:ext cx="1242483" cy="1395855"/>
          </a:xfrm>
          <a:prstGeom prst="rect">
            <a:avLst/>
          </a:prstGeom>
        </p:spPr>
      </p:pic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354F6A-5A4A-A9FD-4D53-966287076961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79039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578A26F3-F0EB-7587-9C9B-DC44690AD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717033" y="2969766"/>
            <a:ext cx="1242483" cy="1395855"/>
          </a:xfrm>
          <a:prstGeom prst="rect">
            <a:avLst/>
          </a:prstGeom>
        </p:spPr>
      </p:pic>
      <p:pic>
        <p:nvPicPr>
          <p:cNvPr id="4" name="Picture 3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731CDE8C-1978-00BE-D5F2-C481DAB3E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713894" y="2764449"/>
            <a:ext cx="1242483" cy="1395855"/>
          </a:xfrm>
          <a:prstGeom prst="rect">
            <a:avLst/>
          </a:prstGeom>
        </p:spPr>
      </p:pic>
      <p:pic>
        <p:nvPicPr>
          <p:cNvPr id="5" name="Picture 4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F68B80C6-B1BE-DBD9-226E-4AF49A9C3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713894" y="2559132"/>
            <a:ext cx="1242483" cy="1395855"/>
          </a:xfrm>
          <a:prstGeom prst="rect">
            <a:avLst/>
          </a:prstGeom>
        </p:spPr>
      </p:pic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354F6A-5A4A-A9FD-4D53-966287076961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3720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5725CF4-8047-2420-A36A-A7A97C2C8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067" y="2661794"/>
            <a:ext cx="1242483" cy="1395855"/>
          </a:xfrm>
          <a:prstGeom prst="rect">
            <a:avLst/>
          </a:prstGeom>
        </p:spPr>
      </p:pic>
      <p:pic>
        <p:nvPicPr>
          <p:cNvPr id="27" name="Picture 26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2C05C2C-BB8A-9054-B045-1F7E15BA7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867" y="2661794"/>
            <a:ext cx="1242483" cy="1395855"/>
          </a:xfrm>
          <a:prstGeom prst="rect">
            <a:avLst/>
          </a:prstGeom>
        </p:spPr>
      </p:pic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75013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5725CF4-8047-2420-A36A-A7A97C2C8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067" y="2661794"/>
            <a:ext cx="1242483" cy="1395855"/>
          </a:xfrm>
          <a:prstGeom prst="rect">
            <a:avLst/>
          </a:prstGeom>
        </p:spPr>
      </p:pic>
      <p:pic>
        <p:nvPicPr>
          <p:cNvPr id="27" name="Picture 26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2C05C2C-BB8A-9054-B045-1F7E15BA7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967" y="2661791"/>
            <a:ext cx="1242483" cy="1395855"/>
          </a:xfrm>
          <a:prstGeom prst="rect">
            <a:avLst/>
          </a:prstGeom>
        </p:spPr>
      </p:pic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354F6A-5A4A-A9FD-4D53-966287076961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11784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A9985A84-5F42-9048-1D70-94ECE5BEB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067" y="747269"/>
            <a:ext cx="1242483" cy="1395855"/>
          </a:xfrm>
          <a:prstGeom prst="rect">
            <a:avLst/>
          </a:prstGeom>
        </p:spPr>
      </p:pic>
      <p:pic>
        <p:nvPicPr>
          <p:cNvPr id="23" name="Picture 22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94F7515-C69F-79E5-3F1B-C9FDA7DCA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867" y="747269"/>
            <a:ext cx="1242483" cy="1395855"/>
          </a:xfrm>
          <a:prstGeom prst="rect">
            <a:avLst/>
          </a:prstGeom>
        </p:spPr>
      </p:pic>
      <p:pic>
        <p:nvPicPr>
          <p:cNvPr id="24" name="Picture 23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BFF41D46-1F67-D843-8ECF-E98488EB5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667" y="747268"/>
            <a:ext cx="1242483" cy="1395855"/>
          </a:xfrm>
          <a:prstGeom prst="rect">
            <a:avLst/>
          </a:prstGeom>
        </p:spPr>
      </p:pic>
      <p:pic>
        <p:nvPicPr>
          <p:cNvPr id="25" name="Picture 24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317A13D1-8175-4EDF-F518-5007C35CE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467" y="747267"/>
            <a:ext cx="1242483" cy="1395855"/>
          </a:xfrm>
          <a:prstGeom prst="rect">
            <a:avLst/>
          </a:prstGeom>
        </p:spPr>
      </p:pic>
      <p:pic>
        <p:nvPicPr>
          <p:cNvPr id="26" name="Picture 25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5725CF4-8047-2420-A36A-A7A97C2C8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067" y="2661794"/>
            <a:ext cx="1242483" cy="1395855"/>
          </a:xfrm>
          <a:prstGeom prst="rect">
            <a:avLst/>
          </a:prstGeom>
        </p:spPr>
      </p:pic>
      <p:pic>
        <p:nvPicPr>
          <p:cNvPr id="27" name="Picture 26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2C05C2C-BB8A-9054-B045-1F7E15BA7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867" y="2661794"/>
            <a:ext cx="1242483" cy="1395855"/>
          </a:xfrm>
          <a:prstGeom prst="rect">
            <a:avLst/>
          </a:prstGeom>
        </p:spPr>
      </p:pic>
      <p:pic>
        <p:nvPicPr>
          <p:cNvPr id="28" name="Picture 27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213191C1-F0DE-2B48-FB2C-99E2B955A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667" y="2661793"/>
            <a:ext cx="1242483" cy="1395855"/>
          </a:xfrm>
          <a:prstGeom prst="rect">
            <a:avLst/>
          </a:prstGeom>
        </p:spPr>
      </p:pic>
      <p:pic>
        <p:nvPicPr>
          <p:cNvPr id="29" name="Picture 28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6E23674-E1E3-B8FF-1F30-B3B2C5CA5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467" y="2661792"/>
            <a:ext cx="1242483" cy="1395855"/>
          </a:xfrm>
          <a:prstGeom prst="rect">
            <a:avLst/>
          </a:prstGeom>
        </p:spPr>
      </p:pic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424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5725CF4-8047-2420-A36A-A7A97C2C8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067" y="2661794"/>
            <a:ext cx="1242483" cy="1395855"/>
          </a:xfrm>
          <a:prstGeom prst="rect">
            <a:avLst/>
          </a:prstGeom>
        </p:spPr>
      </p:pic>
      <p:pic>
        <p:nvPicPr>
          <p:cNvPr id="27" name="Picture 26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2C05C2C-BB8A-9054-B045-1F7E15BA7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384" y="2658655"/>
            <a:ext cx="1242483" cy="1395855"/>
          </a:xfrm>
          <a:prstGeom prst="rect">
            <a:avLst/>
          </a:prstGeom>
        </p:spPr>
      </p:pic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354F6A-5A4A-A9FD-4D53-966287076961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97333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578A26F3-F0EB-7587-9C9B-DC44690AD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214232">
            <a:off x="1479161" y="2861188"/>
            <a:ext cx="1242483" cy="1395855"/>
          </a:xfrm>
          <a:prstGeom prst="rect">
            <a:avLst/>
          </a:prstGeom>
        </p:spPr>
      </p:pic>
      <p:pic>
        <p:nvPicPr>
          <p:cNvPr id="4" name="Picture 3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731CDE8C-1978-00BE-D5F2-C481DAB3E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214232">
            <a:off x="1634981" y="2727452"/>
            <a:ext cx="1242483" cy="1395855"/>
          </a:xfrm>
          <a:prstGeom prst="rect">
            <a:avLst/>
          </a:prstGeom>
        </p:spPr>
      </p:pic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354F6A-5A4A-A9FD-4D53-966287076961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65719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578A26F3-F0EB-7587-9C9B-DC44690AD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717033" y="2969766"/>
            <a:ext cx="1242483" cy="1395855"/>
          </a:xfrm>
          <a:prstGeom prst="rect">
            <a:avLst/>
          </a:prstGeom>
        </p:spPr>
      </p:pic>
      <p:pic>
        <p:nvPicPr>
          <p:cNvPr id="4" name="Picture 3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731CDE8C-1978-00BE-D5F2-C481DAB3E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713894" y="2764449"/>
            <a:ext cx="1242483" cy="1395855"/>
          </a:xfrm>
          <a:prstGeom prst="rect">
            <a:avLst/>
          </a:prstGeom>
        </p:spPr>
      </p:pic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354F6A-5A4A-A9FD-4D53-966287076961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894324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5725CF4-8047-2420-A36A-A7A97C2C8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067" y="2661794"/>
            <a:ext cx="1242483" cy="1395855"/>
          </a:xfrm>
          <a:prstGeom prst="rect">
            <a:avLst/>
          </a:prstGeom>
        </p:spPr>
      </p:pic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40016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5725CF4-8047-2420-A36A-A7A97C2C8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067" y="2661794"/>
            <a:ext cx="1242483" cy="1395855"/>
          </a:xfrm>
          <a:prstGeom prst="rect">
            <a:avLst/>
          </a:prstGeom>
        </p:spPr>
      </p:pic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354F6A-5A4A-A9FD-4D53-966287076961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1</a:t>
            </a:r>
          </a:p>
        </p:txBody>
      </p:sp>
      <p:pic>
        <p:nvPicPr>
          <p:cNvPr id="3" name="Picture 2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5B1E95E1-D6EB-785E-9F94-B3CC66912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214232">
            <a:off x="1479161" y="2861188"/>
            <a:ext cx="1242483" cy="139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91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5725CF4-8047-2420-A36A-A7A97C2C8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067" y="2661794"/>
            <a:ext cx="1242483" cy="1395855"/>
          </a:xfrm>
          <a:prstGeom prst="rect">
            <a:avLst/>
          </a:prstGeom>
        </p:spPr>
      </p:pic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354F6A-5A4A-A9FD-4D53-966287076961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47272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578A26F3-F0EB-7587-9C9B-DC44690AD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214232">
            <a:off x="1479161" y="2861188"/>
            <a:ext cx="1242483" cy="1395855"/>
          </a:xfrm>
          <a:prstGeom prst="rect">
            <a:avLst/>
          </a:prstGeom>
        </p:spPr>
      </p:pic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354F6A-5A4A-A9FD-4D53-966287076961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46480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578A26F3-F0EB-7587-9C9B-DC44690AD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717033" y="2969766"/>
            <a:ext cx="1242483" cy="1395855"/>
          </a:xfrm>
          <a:prstGeom prst="rect">
            <a:avLst/>
          </a:prstGeom>
        </p:spPr>
      </p:pic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354F6A-5A4A-A9FD-4D53-966287076961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988773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2FAE6085-D746-AF40-5003-6133FBD469FA}"/>
              </a:ext>
            </a:extLst>
          </p:cNvPr>
          <p:cNvGrpSpPr/>
          <p:nvPr/>
        </p:nvGrpSpPr>
        <p:grpSpPr>
          <a:xfrm>
            <a:off x="4008577" y="2610649"/>
            <a:ext cx="4174837" cy="1815497"/>
            <a:chOff x="4008577" y="2610649"/>
            <a:chExt cx="4174837" cy="1815497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98388700-558F-B5AC-7D3E-6541D86E9A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08577" y="3766654"/>
              <a:ext cx="4174837" cy="659492"/>
            </a:xfrm>
            <a:prstGeom prst="roundRect">
              <a:avLst/>
            </a:prstGeom>
            <a:solidFill>
              <a:srgbClr val="945200"/>
            </a:solidFill>
            <a:ln>
              <a:solidFill>
                <a:srgbClr val="945200"/>
              </a:solidFill>
            </a:ln>
            <a:scene3d>
              <a:camera prst="orthographicFront">
                <a:rot lat="3000000" lon="0" rev="0"/>
              </a:camera>
              <a:lightRig rig="threePt" dir="t"/>
            </a:scene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9821558-FF88-E0B2-B17E-B6F31407205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01917" y="2610649"/>
              <a:ext cx="788164" cy="1636702"/>
              <a:chOff x="9373064" y="1985525"/>
              <a:chExt cx="1395865" cy="2898655"/>
            </a:xfrm>
          </p:grpSpPr>
          <p:pic>
            <p:nvPicPr>
              <p:cNvPr id="6" name="Picture 5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01380C60-17D6-BDB0-F5D7-515DCADA1E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58" y="3565011"/>
                <a:ext cx="1242483" cy="1395855"/>
              </a:xfrm>
              <a:prstGeom prst="rect">
                <a:avLst/>
              </a:prstGeom>
            </p:spPr>
          </p:pic>
          <p:pic>
            <p:nvPicPr>
              <p:cNvPr id="7" name="Picture 6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B472BAC5-6205-7BC4-8B2A-81EC7DDF4B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58" y="3374511"/>
                <a:ext cx="1242483" cy="1395855"/>
              </a:xfrm>
              <a:prstGeom prst="rect">
                <a:avLst/>
              </a:prstGeom>
            </p:spPr>
          </p:pic>
          <p:pic>
            <p:nvPicPr>
              <p:cNvPr id="8" name="Picture 7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A4C5811D-66CA-28FD-DB21-E75D3892D3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60" y="3184011"/>
                <a:ext cx="1242483" cy="1395855"/>
              </a:xfrm>
              <a:prstGeom prst="rect">
                <a:avLst/>
              </a:prstGeom>
            </p:spPr>
          </p:pic>
          <p:pic>
            <p:nvPicPr>
              <p:cNvPr id="9" name="Picture 8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E76B1148-85A1-C02D-F7C2-353A240F86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60" y="2993510"/>
                <a:ext cx="1242483" cy="1395855"/>
              </a:xfrm>
              <a:prstGeom prst="rect">
                <a:avLst/>
              </a:prstGeom>
            </p:spPr>
          </p:pic>
          <p:pic>
            <p:nvPicPr>
              <p:cNvPr id="10" name="Picture 9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07715136-8812-E918-F12F-85F6A5C9F6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55" y="2803008"/>
                <a:ext cx="1242483" cy="1395855"/>
              </a:xfrm>
              <a:prstGeom prst="rect">
                <a:avLst/>
              </a:prstGeom>
            </p:spPr>
          </p:pic>
          <p:pic>
            <p:nvPicPr>
              <p:cNvPr id="11" name="Picture 10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A1C9B376-47DD-8871-ABB4-C06BDB87A9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56" y="2612506"/>
                <a:ext cx="1242483" cy="1395855"/>
              </a:xfrm>
              <a:prstGeom prst="rect">
                <a:avLst/>
              </a:prstGeom>
            </p:spPr>
          </p:pic>
          <p:pic>
            <p:nvPicPr>
              <p:cNvPr id="12" name="Picture 11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DA58722A-9683-9C2D-0105-A692E77A69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57" y="2436591"/>
                <a:ext cx="1242483" cy="1395855"/>
              </a:xfrm>
              <a:prstGeom prst="rect">
                <a:avLst/>
              </a:prstGeom>
            </p:spPr>
          </p:pic>
          <p:pic>
            <p:nvPicPr>
              <p:cNvPr id="13" name="Picture 12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C03A2D21-ABF5-04CD-175B-FBC0BBE1F8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56" y="2260676"/>
                <a:ext cx="1242483" cy="1395855"/>
              </a:xfrm>
              <a:prstGeom prst="rect">
                <a:avLst/>
              </a:prstGeom>
            </p:spPr>
          </p:pic>
          <p:pic>
            <p:nvPicPr>
              <p:cNvPr id="14" name="Picture 13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2352F87F-AA9E-D8CD-EA66-C15325543A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50" y="2084155"/>
                <a:ext cx="1242483" cy="1395855"/>
              </a:xfrm>
              <a:prstGeom prst="rect">
                <a:avLst/>
              </a:prstGeom>
            </p:spPr>
          </p:pic>
          <p:pic>
            <p:nvPicPr>
              <p:cNvPr id="15" name="Picture 14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D1393F04-683E-0942-DB93-366C81546D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51" y="1908839"/>
                <a:ext cx="1242483" cy="1395855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D2B347D-8094-2258-036C-562993DE2AC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60690" y="3142841"/>
              <a:ext cx="788161" cy="1131817"/>
              <a:chOff x="9373069" y="2879694"/>
              <a:chExt cx="1395860" cy="2004486"/>
            </a:xfrm>
          </p:grpSpPr>
          <p:pic>
            <p:nvPicPr>
              <p:cNvPr id="22" name="Picture 21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AB329EDD-7F94-050E-0A00-0CD7D50266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58" y="3565011"/>
                <a:ext cx="1242483" cy="1395855"/>
              </a:xfrm>
              <a:prstGeom prst="rect">
                <a:avLst/>
              </a:prstGeom>
            </p:spPr>
          </p:pic>
          <p:pic>
            <p:nvPicPr>
              <p:cNvPr id="23" name="Picture 22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30F49F8C-5F3F-FC56-9E33-822FBD903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58" y="3374511"/>
                <a:ext cx="1242483" cy="1395855"/>
              </a:xfrm>
              <a:prstGeom prst="rect">
                <a:avLst/>
              </a:prstGeom>
            </p:spPr>
          </p:pic>
          <p:pic>
            <p:nvPicPr>
              <p:cNvPr id="24" name="Picture 23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67F88B27-9B0A-24AB-2D82-BADEF66EE5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60" y="3184011"/>
                <a:ext cx="1242483" cy="1395855"/>
              </a:xfrm>
              <a:prstGeom prst="rect">
                <a:avLst/>
              </a:prstGeom>
            </p:spPr>
          </p:pic>
          <p:pic>
            <p:nvPicPr>
              <p:cNvPr id="25" name="Picture 24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19CCF999-1B31-1C01-23E7-8ED887ABEC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60" y="2993510"/>
                <a:ext cx="1242483" cy="1395855"/>
              </a:xfrm>
              <a:prstGeom prst="rect">
                <a:avLst/>
              </a:prstGeom>
            </p:spPr>
          </p:pic>
          <p:pic>
            <p:nvPicPr>
              <p:cNvPr id="26" name="Picture 25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85E69E2F-03FB-257E-60C8-81F47BAE73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55" y="2803008"/>
                <a:ext cx="1242483" cy="1395855"/>
              </a:xfrm>
              <a:prstGeom prst="rect">
                <a:avLst/>
              </a:prstGeom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5C596D8-686A-86EB-DD91-87C074B758D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58608" y="3248860"/>
              <a:ext cx="788159" cy="1024252"/>
              <a:chOff x="9373072" y="3070196"/>
              <a:chExt cx="1395857" cy="1813984"/>
            </a:xfrm>
          </p:grpSpPr>
          <p:pic>
            <p:nvPicPr>
              <p:cNvPr id="33" name="Picture 32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7F0877C0-0692-79ED-805D-998C8BC9C3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58" y="3565011"/>
                <a:ext cx="1242483" cy="1395855"/>
              </a:xfrm>
              <a:prstGeom prst="rect">
                <a:avLst/>
              </a:prstGeom>
            </p:spPr>
          </p:pic>
          <p:pic>
            <p:nvPicPr>
              <p:cNvPr id="34" name="Picture 33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F1130925-67A9-B365-0D55-2FA1E89CDD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58" y="3374511"/>
                <a:ext cx="1242483" cy="1395855"/>
              </a:xfrm>
              <a:prstGeom prst="rect">
                <a:avLst/>
              </a:prstGeom>
            </p:spPr>
          </p:pic>
          <p:pic>
            <p:nvPicPr>
              <p:cNvPr id="35" name="Picture 34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03EFCA84-D00A-3A8F-EBC3-C33062D7E5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60" y="3184011"/>
                <a:ext cx="1242483" cy="1395855"/>
              </a:xfrm>
              <a:prstGeom prst="rect">
                <a:avLst/>
              </a:prstGeom>
            </p:spPr>
          </p:pic>
          <p:pic>
            <p:nvPicPr>
              <p:cNvPr id="36" name="Picture 35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8C33850B-EF3D-946F-AEA4-F8A0174C93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60" y="2993510"/>
                <a:ext cx="1242483" cy="1395855"/>
              </a:xfrm>
              <a:prstGeom prst="rect">
                <a:avLst/>
              </a:prstGeom>
            </p:spPr>
          </p:pic>
        </p:grpSp>
      </p:grpSp>
      <p:sp>
        <p:nvSpPr>
          <p:cNvPr id="43" name="Triangle 42">
            <a:extLst>
              <a:ext uri="{FF2B5EF4-FFF2-40B4-BE49-F238E27FC236}">
                <a16:creationId xmlns:a16="http://schemas.microsoft.com/office/drawing/2014/main" id="{9810CB86-10B6-22E4-AAB1-F3B453A13692}"/>
              </a:ext>
            </a:extLst>
          </p:cNvPr>
          <p:cNvSpPr>
            <a:spLocks noChangeAspect="1"/>
          </p:cNvSpPr>
          <p:nvPr/>
        </p:nvSpPr>
        <p:spPr>
          <a:xfrm>
            <a:off x="5713494" y="4288186"/>
            <a:ext cx="765012" cy="659493"/>
          </a:xfrm>
          <a:prstGeom prst="triangle">
            <a:avLst/>
          </a:prstGeom>
          <a:solidFill>
            <a:srgbClr val="94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lose-up of a chest&#10;&#10;Description automatically generated">
            <a:extLst>
              <a:ext uri="{FF2B5EF4-FFF2-40B4-BE49-F238E27FC236}">
                <a16:creationId xmlns:a16="http://schemas.microsoft.com/office/drawing/2014/main" id="{1F841F0C-27BD-949E-8F75-6CAFD7959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310" y="4879600"/>
            <a:ext cx="204666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285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riangle 42">
            <a:extLst>
              <a:ext uri="{FF2B5EF4-FFF2-40B4-BE49-F238E27FC236}">
                <a16:creationId xmlns:a16="http://schemas.microsoft.com/office/drawing/2014/main" id="{9810CB86-10B6-22E4-AAB1-F3B453A13692}"/>
              </a:ext>
            </a:extLst>
          </p:cNvPr>
          <p:cNvSpPr>
            <a:spLocks noChangeAspect="1"/>
          </p:cNvSpPr>
          <p:nvPr/>
        </p:nvSpPr>
        <p:spPr>
          <a:xfrm>
            <a:off x="5713494" y="4288186"/>
            <a:ext cx="765012" cy="659493"/>
          </a:xfrm>
          <a:prstGeom prst="triangle">
            <a:avLst/>
          </a:prstGeom>
          <a:solidFill>
            <a:srgbClr val="94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FAE6085-D746-AF40-5003-6133FBD469FA}"/>
              </a:ext>
            </a:extLst>
          </p:cNvPr>
          <p:cNvGrpSpPr/>
          <p:nvPr/>
        </p:nvGrpSpPr>
        <p:grpSpPr>
          <a:xfrm rot="20475529">
            <a:off x="4008577" y="2610649"/>
            <a:ext cx="4174837" cy="1815497"/>
            <a:chOff x="4008577" y="2610649"/>
            <a:chExt cx="4174837" cy="1815497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98388700-558F-B5AC-7D3E-6541D86E9A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08577" y="3766654"/>
              <a:ext cx="4174837" cy="659492"/>
            </a:xfrm>
            <a:prstGeom prst="roundRect">
              <a:avLst/>
            </a:prstGeom>
            <a:solidFill>
              <a:srgbClr val="945200"/>
            </a:solidFill>
            <a:ln>
              <a:solidFill>
                <a:srgbClr val="945200"/>
              </a:solidFill>
            </a:ln>
            <a:scene3d>
              <a:camera prst="orthographicFront">
                <a:rot lat="3000000" lon="0" rev="0"/>
              </a:camera>
              <a:lightRig rig="threePt" dir="t"/>
            </a:scene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9821558-FF88-E0B2-B17E-B6F31407205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01917" y="2610649"/>
              <a:ext cx="788164" cy="1636702"/>
              <a:chOff x="9373064" y="1985525"/>
              <a:chExt cx="1395865" cy="2898655"/>
            </a:xfrm>
          </p:grpSpPr>
          <p:pic>
            <p:nvPicPr>
              <p:cNvPr id="6" name="Picture 5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01380C60-17D6-BDB0-F5D7-515DCADA1E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58" y="3565011"/>
                <a:ext cx="1242483" cy="1395855"/>
              </a:xfrm>
              <a:prstGeom prst="rect">
                <a:avLst/>
              </a:prstGeom>
            </p:spPr>
          </p:pic>
          <p:pic>
            <p:nvPicPr>
              <p:cNvPr id="7" name="Picture 6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B472BAC5-6205-7BC4-8B2A-81EC7DDF4B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58" y="3374511"/>
                <a:ext cx="1242483" cy="1395855"/>
              </a:xfrm>
              <a:prstGeom prst="rect">
                <a:avLst/>
              </a:prstGeom>
            </p:spPr>
          </p:pic>
          <p:pic>
            <p:nvPicPr>
              <p:cNvPr id="8" name="Picture 7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A4C5811D-66CA-28FD-DB21-E75D3892D3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60" y="3184011"/>
                <a:ext cx="1242483" cy="1395855"/>
              </a:xfrm>
              <a:prstGeom prst="rect">
                <a:avLst/>
              </a:prstGeom>
            </p:spPr>
          </p:pic>
          <p:pic>
            <p:nvPicPr>
              <p:cNvPr id="9" name="Picture 8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E76B1148-85A1-C02D-F7C2-353A240F86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60" y="2993510"/>
                <a:ext cx="1242483" cy="1395855"/>
              </a:xfrm>
              <a:prstGeom prst="rect">
                <a:avLst/>
              </a:prstGeom>
            </p:spPr>
          </p:pic>
          <p:pic>
            <p:nvPicPr>
              <p:cNvPr id="10" name="Picture 9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07715136-8812-E918-F12F-85F6A5C9F6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55" y="2803008"/>
                <a:ext cx="1242483" cy="1395855"/>
              </a:xfrm>
              <a:prstGeom prst="rect">
                <a:avLst/>
              </a:prstGeom>
            </p:spPr>
          </p:pic>
          <p:pic>
            <p:nvPicPr>
              <p:cNvPr id="11" name="Picture 10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A1C9B376-47DD-8871-ABB4-C06BDB87A9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56" y="2612506"/>
                <a:ext cx="1242483" cy="1395855"/>
              </a:xfrm>
              <a:prstGeom prst="rect">
                <a:avLst/>
              </a:prstGeom>
            </p:spPr>
          </p:pic>
          <p:pic>
            <p:nvPicPr>
              <p:cNvPr id="12" name="Picture 11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DA58722A-9683-9C2D-0105-A692E77A69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57" y="2436591"/>
                <a:ext cx="1242483" cy="1395855"/>
              </a:xfrm>
              <a:prstGeom prst="rect">
                <a:avLst/>
              </a:prstGeom>
            </p:spPr>
          </p:pic>
          <p:pic>
            <p:nvPicPr>
              <p:cNvPr id="13" name="Picture 12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C03A2D21-ABF5-04CD-175B-FBC0BBE1F8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56" y="2260676"/>
                <a:ext cx="1242483" cy="1395855"/>
              </a:xfrm>
              <a:prstGeom prst="rect">
                <a:avLst/>
              </a:prstGeom>
            </p:spPr>
          </p:pic>
          <p:pic>
            <p:nvPicPr>
              <p:cNvPr id="14" name="Picture 13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2352F87F-AA9E-D8CD-EA66-C15325543A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50" y="2084155"/>
                <a:ext cx="1242483" cy="1395855"/>
              </a:xfrm>
              <a:prstGeom prst="rect">
                <a:avLst/>
              </a:prstGeom>
            </p:spPr>
          </p:pic>
          <p:pic>
            <p:nvPicPr>
              <p:cNvPr id="15" name="Picture 14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D1393F04-683E-0942-DB93-366C81546D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51" y="1908839"/>
                <a:ext cx="1242483" cy="1395855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D2B347D-8094-2258-036C-562993DE2AC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60690" y="3142841"/>
              <a:ext cx="788161" cy="1131817"/>
              <a:chOff x="9373069" y="2879694"/>
              <a:chExt cx="1395860" cy="2004486"/>
            </a:xfrm>
          </p:grpSpPr>
          <p:pic>
            <p:nvPicPr>
              <p:cNvPr id="22" name="Picture 21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AB329EDD-7F94-050E-0A00-0CD7D50266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58" y="3565011"/>
                <a:ext cx="1242483" cy="1395855"/>
              </a:xfrm>
              <a:prstGeom prst="rect">
                <a:avLst/>
              </a:prstGeom>
            </p:spPr>
          </p:pic>
          <p:pic>
            <p:nvPicPr>
              <p:cNvPr id="23" name="Picture 22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30F49F8C-5F3F-FC56-9E33-822FBD903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58" y="3374511"/>
                <a:ext cx="1242483" cy="1395855"/>
              </a:xfrm>
              <a:prstGeom prst="rect">
                <a:avLst/>
              </a:prstGeom>
            </p:spPr>
          </p:pic>
          <p:pic>
            <p:nvPicPr>
              <p:cNvPr id="24" name="Picture 23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67F88B27-9B0A-24AB-2D82-BADEF66EE5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60" y="3184011"/>
                <a:ext cx="1242483" cy="1395855"/>
              </a:xfrm>
              <a:prstGeom prst="rect">
                <a:avLst/>
              </a:prstGeom>
            </p:spPr>
          </p:pic>
          <p:pic>
            <p:nvPicPr>
              <p:cNvPr id="25" name="Picture 24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19CCF999-1B31-1C01-23E7-8ED887ABEC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60" y="2993510"/>
                <a:ext cx="1242483" cy="1395855"/>
              </a:xfrm>
              <a:prstGeom prst="rect">
                <a:avLst/>
              </a:prstGeom>
            </p:spPr>
          </p:pic>
          <p:pic>
            <p:nvPicPr>
              <p:cNvPr id="26" name="Picture 25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85E69E2F-03FB-257E-60C8-81F47BAE73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55" y="2803008"/>
                <a:ext cx="1242483" cy="1395855"/>
              </a:xfrm>
              <a:prstGeom prst="rect">
                <a:avLst/>
              </a:prstGeom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5C596D8-686A-86EB-DD91-87C074B758D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58608" y="3248860"/>
              <a:ext cx="788159" cy="1024252"/>
              <a:chOff x="9373072" y="3070196"/>
              <a:chExt cx="1395857" cy="1813984"/>
            </a:xfrm>
          </p:grpSpPr>
          <p:pic>
            <p:nvPicPr>
              <p:cNvPr id="33" name="Picture 32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7F0877C0-0692-79ED-805D-998C8BC9C3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58" y="3565011"/>
                <a:ext cx="1242483" cy="1395855"/>
              </a:xfrm>
              <a:prstGeom prst="rect">
                <a:avLst/>
              </a:prstGeom>
            </p:spPr>
          </p:pic>
          <p:pic>
            <p:nvPicPr>
              <p:cNvPr id="34" name="Picture 33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F1130925-67A9-B365-0D55-2FA1E89CDD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58" y="3374511"/>
                <a:ext cx="1242483" cy="1395855"/>
              </a:xfrm>
              <a:prstGeom prst="rect">
                <a:avLst/>
              </a:prstGeom>
            </p:spPr>
          </p:pic>
          <p:pic>
            <p:nvPicPr>
              <p:cNvPr id="35" name="Picture 34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03EFCA84-D00A-3A8F-EBC3-C33062D7E5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60" y="3184011"/>
                <a:ext cx="1242483" cy="1395855"/>
              </a:xfrm>
              <a:prstGeom prst="rect">
                <a:avLst/>
              </a:prstGeom>
            </p:spPr>
          </p:pic>
          <p:pic>
            <p:nvPicPr>
              <p:cNvPr id="36" name="Picture 35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8C33850B-EF3D-946F-AEA4-F8A0174C93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60" y="2993510"/>
                <a:ext cx="1242483" cy="1395855"/>
              </a:xfrm>
              <a:prstGeom prst="rect">
                <a:avLst/>
              </a:prstGeom>
            </p:spPr>
          </p:pic>
        </p:grp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B82218C-1556-1D69-E3C1-F4BB5EABC2FF}"/>
              </a:ext>
            </a:extLst>
          </p:cNvPr>
          <p:cNvCxnSpPr/>
          <p:nvPr/>
        </p:nvCxnSpPr>
        <p:spPr>
          <a:xfrm>
            <a:off x="2060154" y="4947679"/>
            <a:ext cx="89126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close-up of a chest&#10;&#10;Description automatically generated">
            <a:extLst>
              <a:ext uri="{FF2B5EF4-FFF2-40B4-BE49-F238E27FC236}">
                <a16:creationId xmlns:a16="http://schemas.microsoft.com/office/drawing/2014/main" id="{3D47E937-492E-A316-E5B0-189CF32A9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104" y="5259053"/>
            <a:ext cx="2046667" cy="1800000"/>
          </a:xfrm>
          <a:prstGeom prst="rect">
            <a:avLst/>
          </a:prstGeom>
        </p:spPr>
      </p:pic>
      <p:pic>
        <p:nvPicPr>
          <p:cNvPr id="18" name="Picture 17" descr="A gold key with a ring&#10;&#10;Description automatically generated">
            <a:extLst>
              <a:ext uri="{FF2B5EF4-FFF2-40B4-BE49-F238E27FC236}">
                <a16:creationId xmlns:a16="http://schemas.microsoft.com/office/drawing/2014/main" id="{90F96416-B97A-BD03-E05B-B62178BB6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778" y="3881816"/>
            <a:ext cx="947727" cy="1080000"/>
          </a:xfrm>
          <a:prstGeom prst="rect">
            <a:avLst/>
          </a:prstGeom>
        </p:spPr>
      </p:pic>
      <p:pic>
        <p:nvPicPr>
          <p:cNvPr id="19" name="Picture 18" descr="A gold key with a ring&#10;&#10;Description automatically generated">
            <a:extLst>
              <a:ext uri="{FF2B5EF4-FFF2-40B4-BE49-F238E27FC236}">
                <a16:creationId xmlns:a16="http://schemas.microsoft.com/office/drawing/2014/main" id="{706B4F01-A9ED-B188-2A61-B802CF901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8047" y="3881816"/>
            <a:ext cx="947727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66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5725CF4-8047-2420-A36A-A7A97C2C8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067" y="2661794"/>
            <a:ext cx="1242483" cy="1395855"/>
          </a:xfrm>
          <a:prstGeom prst="rect">
            <a:avLst/>
          </a:prstGeom>
        </p:spPr>
      </p:pic>
      <p:pic>
        <p:nvPicPr>
          <p:cNvPr id="27" name="Picture 26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2C05C2C-BB8A-9054-B045-1F7E15BA7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867" y="2661794"/>
            <a:ext cx="1242483" cy="1395855"/>
          </a:xfrm>
          <a:prstGeom prst="rect">
            <a:avLst/>
          </a:prstGeom>
        </p:spPr>
      </p:pic>
      <p:pic>
        <p:nvPicPr>
          <p:cNvPr id="28" name="Picture 27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213191C1-F0DE-2B48-FB2C-99E2B955A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667" y="2661793"/>
            <a:ext cx="1242483" cy="1395855"/>
          </a:xfrm>
          <a:prstGeom prst="rect">
            <a:avLst/>
          </a:prstGeom>
        </p:spPr>
      </p:pic>
      <p:pic>
        <p:nvPicPr>
          <p:cNvPr id="29" name="Picture 28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6E23674-E1E3-B8FF-1F30-B3B2C5CA5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467" y="2661792"/>
            <a:ext cx="1242483" cy="1395855"/>
          </a:xfrm>
          <a:prstGeom prst="rect">
            <a:avLst/>
          </a:prstGeom>
        </p:spPr>
      </p:pic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4618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riangle 16">
            <a:extLst>
              <a:ext uri="{FF2B5EF4-FFF2-40B4-BE49-F238E27FC236}">
                <a16:creationId xmlns:a16="http://schemas.microsoft.com/office/drawing/2014/main" id="{D23E7D82-F7D7-35BF-E2A7-CD6D872914F8}"/>
              </a:ext>
            </a:extLst>
          </p:cNvPr>
          <p:cNvSpPr>
            <a:spLocks noChangeAspect="1"/>
          </p:cNvSpPr>
          <p:nvPr/>
        </p:nvSpPr>
        <p:spPr>
          <a:xfrm>
            <a:off x="5713494" y="4288186"/>
            <a:ext cx="765012" cy="659493"/>
          </a:xfrm>
          <a:prstGeom prst="triangle">
            <a:avLst/>
          </a:prstGeom>
          <a:solidFill>
            <a:srgbClr val="94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4974FBF-AE04-2AC2-2362-CFEA9B513FE1}"/>
              </a:ext>
            </a:extLst>
          </p:cNvPr>
          <p:cNvGrpSpPr/>
          <p:nvPr/>
        </p:nvGrpSpPr>
        <p:grpSpPr>
          <a:xfrm>
            <a:off x="3138270" y="2610649"/>
            <a:ext cx="5915459" cy="1799205"/>
            <a:chOff x="3138270" y="2610649"/>
            <a:chExt cx="5915459" cy="1799205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98388700-558F-B5AC-7D3E-6541D86E9A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38270" y="3750362"/>
              <a:ext cx="5915459" cy="659492"/>
            </a:xfrm>
            <a:prstGeom prst="roundRect">
              <a:avLst/>
            </a:prstGeom>
            <a:solidFill>
              <a:srgbClr val="945200"/>
            </a:solidFill>
            <a:ln>
              <a:solidFill>
                <a:srgbClr val="945200"/>
              </a:solidFill>
            </a:ln>
            <a:scene3d>
              <a:camera prst="orthographicFront">
                <a:rot lat="3000000" lon="0" rev="0"/>
              </a:camera>
              <a:lightRig rig="threePt" dir="t"/>
            </a:scene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9821558-FF88-E0B2-B17E-B6F31407205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01917" y="2610649"/>
              <a:ext cx="788164" cy="1636702"/>
              <a:chOff x="9373064" y="1985525"/>
              <a:chExt cx="1395865" cy="2898655"/>
            </a:xfrm>
          </p:grpSpPr>
          <p:pic>
            <p:nvPicPr>
              <p:cNvPr id="6" name="Picture 5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01380C60-17D6-BDB0-F5D7-515DCADA1E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58" y="3565011"/>
                <a:ext cx="1242483" cy="1395855"/>
              </a:xfrm>
              <a:prstGeom prst="rect">
                <a:avLst/>
              </a:prstGeom>
            </p:spPr>
          </p:pic>
          <p:pic>
            <p:nvPicPr>
              <p:cNvPr id="7" name="Picture 6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B472BAC5-6205-7BC4-8B2A-81EC7DDF4B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58" y="3374511"/>
                <a:ext cx="1242483" cy="1395855"/>
              </a:xfrm>
              <a:prstGeom prst="rect">
                <a:avLst/>
              </a:prstGeom>
            </p:spPr>
          </p:pic>
          <p:pic>
            <p:nvPicPr>
              <p:cNvPr id="8" name="Picture 7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A4C5811D-66CA-28FD-DB21-E75D3892D3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60" y="3184011"/>
                <a:ext cx="1242483" cy="1395855"/>
              </a:xfrm>
              <a:prstGeom prst="rect">
                <a:avLst/>
              </a:prstGeom>
            </p:spPr>
          </p:pic>
          <p:pic>
            <p:nvPicPr>
              <p:cNvPr id="9" name="Picture 8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E76B1148-85A1-C02D-F7C2-353A240F86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60" y="2993510"/>
                <a:ext cx="1242483" cy="1395855"/>
              </a:xfrm>
              <a:prstGeom prst="rect">
                <a:avLst/>
              </a:prstGeom>
            </p:spPr>
          </p:pic>
          <p:pic>
            <p:nvPicPr>
              <p:cNvPr id="10" name="Picture 9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07715136-8812-E918-F12F-85F6A5C9F6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55" y="2803008"/>
                <a:ext cx="1242483" cy="1395855"/>
              </a:xfrm>
              <a:prstGeom prst="rect">
                <a:avLst/>
              </a:prstGeom>
            </p:spPr>
          </p:pic>
          <p:pic>
            <p:nvPicPr>
              <p:cNvPr id="11" name="Picture 10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A1C9B376-47DD-8871-ABB4-C06BDB87A9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56" y="2612506"/>
                <a:ext cx="1242483" cy="1395855"/>
              </a:xfrm>
              <a:prstGeom prst="rect">
                <a:avLst/>
              </a:prstGeom>
            </p:spPr>
          </p:pic>
          <p:pic>
            <p:nvPicPr>
              <p:cNvPr id="12" name="Picture 11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DA58722A-9683-9C2D-0105-A692E77A69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57" y="2436591"/>
                <a:ext cx="1242483" cy="1395855"/>
              </a:xfrm>
              <a:prstGeom prst="rect">
                <a:avLst/>
              </a:prstGeom>
            </p:spPr>
          </p:pic>
          <p:pic>
            <p:nvPicPr>
              <p:cNvPr id="13" name="Picture 12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C03A2D21-ABF5-04CD-175B-FBC0BBE1F8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56" y="2260676"/>
                <a:ext cx="1242483" cy="1395855"/>
              </a:xfrm>
              <a:prstGeom prst="rect">
                <a:avLst/>
              </a:prstGeom>
            </p:spPr>
          </p:pic>
          <p:pic>
            <p:nvPicPr>
              <p:cNvPr id="14" name="Picture 13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2352F87F-AA9E-D8CD-EA66-C15325543A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50" y="2084155"/>
                <a:ext cx="1242483" cy="1395855"/>
              </a:xfrm>
              <a:prstGeom prst="rect">
                <a:avLst/>
              </a:prstGeom>
            </p:spPr>
          </p:pic>
          <p:pic>
            <p:nvPicPr>
              <p:cNvPr id="15" name="Picture 14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D1393F04-683E-0942-DB93-366C81546D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044470">
                <a:off x="9449751" y="1908839"/>
                <a:ext cx="1242483" cy="1395855"/>
              </a:xfrm>
              <a:prstGeom prst="rect">
                <a:avLst/>
              </a:prstGeom>
            </p:spPr>
          </p:pic>
        </p:grpSp>
      </p:grpSp>
      <p:pic>
        <p:nvPicPr>
          <p:cNvPr id="18" name="Picture 17" descr="A chest full of gold coins&#10;&#10;Description automatically generated">
            <a:extLst>
              <a:ext uri="{FF2B5EF4-FFF2-40B4-BE49-F238E27FC236}">
                <a16:creationId xmlns:a16="http://schemas.microsoft.com/office/drawing/2014/main" id="{4ECAADD7-D238-F42F-7EDF-C17955B0A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2045" y="4947679"/>
            <a:ext cx="2044445" cy="180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38E0C09-0A99-5C2C-F847-8E1492A16150}"/>
              </a:ext>
            </a:extLst>
          </p:cNvPr>
          <p:cNvSpPr txBox="1"/>
          <p:nvPr/>
        </p:nvSpPr>
        <p:spPr>
          <a:xfrm>
            <a:off x="7743825" y="5847679"/>
            <a:ext cx="2112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 won you have</a:t>
            </a:r>
          </a:p>
          <a:p>
            <a:r>
              <a:rPr lang="en-US" dirty="0"/>
              <a:t>a lot of money now!</a:t>
            </a:r>
          </a:p>
        </p:txBody>
      </p:sp>
    </p:spTree>
    <p:extLst>
      <p:ext uri="{BB962C8B-B14F-4D97-AF65-F5344CB8AC3E}">
        <p14:creationId xmlns:p14="http://schemas.microsoft.com/office/powerpoint/2010/main" val="194786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est full of gold coins&#10;&#10;Description automatically generated">
            <a:extLst>
              <a:ext uri="{FF2B5EF4-FFF2-40B4-BE49-F238E27FC236}">
                <a16:creationId xmlns:a16="http://schemas.microsoft.com/office/drawing/2014/main" id="{045E6ADB-F257-7D71-5DBA-F1EFC7E7B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595" y="4514625"/>
            <a:ext cx="2044445" cy="1800000"/>
          </a:xfrm>
          <a:prstGeom prst="rect">
            <a:avLst/>
          </a:prstGeom>
        </p:spPr>
      </p:pic>
      <p:pic>
        <p:nvPicPr>
          <p:cNvPr id="5" name="Picture 4" descr="A close-up of a chest&#10;&#10;Description automatically generated">
            <a:extLst>
              <a:ext uri="{FF2B5EF4-FFF2-40B4-BE49-F238E27FC236}">
                <a16:creationId xmlns:a16="http://schemas.microsoft.com/office/drawing/2014/main" id="{92D8F089-2607-B921-5911-2AF1DCDB3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373" y="1629000"/>
            <a:ext cx="2046667" cy="1800000"/>
          </a:xfrm>
          <a:prstGeom prst="rect">
            <a:avLst/>
          </a:prstGeom>
        </p:spPr>
      </p:pic>
      <p:pic>
        <p:nvPicPr>
          <p:cNvPr id="7" name="Picture 6" descr="A close-up of a chest&#10;&#10;Description automatically generated">
            <a:extLst>
              <a:ext uri="{FF2B5EF4-FFF2-40B4-BE49-F238E27FC236}">
                <a16:creationId xmlns:a16="http://schemas.microsoft.com/office/drawing/2014/main" id="{16E70BA8-B1A4-CF6E-9A98-C309070640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1273" y="2714625"/>
            <a:ext cx="204666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97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5725CF4-8047-2420-A36A-A7A97C2C8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067" y="2661794"/>
            <a:ext cx="1242483" cy="1395855"/>
          </a:xfrm>
          <a:prstGeom prst="rect">
            <a:avLst/>
          </a:prstGeom>
        </p:spPr>
      </p:pic>
      <p:pic>
        <p:nvPicPr>
          <p:cNvPr id="27" name="Picture 26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2C05C2C-BB8A-9054-B045-1F7E15BA7A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081867" y="2661794"/>
            <a:ext cx="1242483" cy="1395855"/>
          </a:xfrm>
          <a:prstGeom prst="rect">
            <a:avLst/>
          </a:prstGeom>
        </p:spPr>
      </p:pic>
      <p:pic>
        <p:nvPicPr>
          <p:cNvPr id="28" name="Picture 27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213191C1-F0DE-2B48-FB2C-99E2B955AD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529667" y="2661793"/>
            <a:ext cx="1242483" cy="1395855"/>
          </a:xfrm>
          <a:prstGeom prst="rect">
            <a:avLst/>
          </a:prstGeom>
        </p:spPr>
      </p:pic>
      <p:pic>
        <p:nvPicPr>
          <p:cNvPr id="29" name="Picture 28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6E23674-E1E3-B8FF-1F30-B3B2C5CA5A1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5977467" y="2661792"/>
            <a:ext cx="1242483" cy="1395855"/>
          </a:xfrm>
          <a:prstGeom prst="rect">
            <a:avLst/>
          </a:prstGeom>
        </p:spPr>
      </p:pic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90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5725CF4-8047-2420-A36A-A7A97C2C83B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634067" y="2661794"/>
            <a:ext cx="1242483" cy="1395855"/>
          </a:xfrm>
          <a:prstGeom prst="rect">
            <a:avLst/>
          </a:prstGeom>
        </p:spPr>
      </p:pic>
      <p:pic>
        <p:nvPicPr>
          <p:cNvPr id="27" name="Picture 26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2C05C2C-BB8A-9054-B045-1F7E15BA7A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081867" y="2661794"/>
            <a:ext cx="1242483" cy="1395855"/>
          </a:xfrm>
          <a:prstGeom prst="rect">
            <a:avLst/>
          </a:prstGeom>
        </p:spPr>
      </p:pic>
      <p:pic>
        <p:nvPicPr>
          <p:cNvPr id="28" name="Picture 27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213191C1-F0DE-2B48-FB2C-99E2B955AD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529667" y="2661793"/>
            <a:ext cx="1242483" cy="1395855"/>
          </a:xfrm>
          <a:prstGeom prst="rect">
            <a:avLst/>
          </a:prstGeom>
        </p:spPr>
      </p:pic>
      <p:pic>
        <p:nvPicPr>
          <p:cNvPr id="29" name="Picture 28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6E23674-E1E3-B8FF-1F30-B3B2C5CA5A1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5977467" y="2661792"/>
            <a:ext cx="1242483" cy="1395855"/>
          </a:xfrm>
          <a:prstGeom prst="rect">
            <a:avLst/>
          </a:prstGeom>
        </p:spPr>
      </p:pic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78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image of a seesaw&#10;&#10;Description automatically generated">
            <a:extLst>
              <a:ext uri="{FF2B5EF4-FFF2-40B4-BE49-F238E27FC236}">
                <a16:creationId xmlns:a16="http://schemas.microsoft.com/office/drawing/2014/main" id="{844EF9F1-3E0C-D6A3-BE97-99F417061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025" y="2933700"/>
            <a:ext cx="3200000" cy="1800000"/>
          </a:xfrm>
          <a:prstGeom prst="rect">
            <a:avLst/>
          </a:prstGeom>
        </p:spPr>
      </p:pic>
      <p:pic>
        <p:nvPicPr>
          <p:cNvPr id="7" name="Picture 6" descr="A cartoon of a seesaw&#10;&#10;Description automatically generated">
            <a:extLst>
              <a:ext uri="{FF2B5EF4-FFF2-40B4-BE49-F238E27FC236}">
                <a16:creationId xmlns:a16="http://schemas.microsoft.com/office/drawing/2014/main" id="{47BCEAC5-6C9D-9985-E05E-E654CFCA7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4425" y="1704975"/>
            <a:ext cx="3200000" cy="1800000"/>
          </a:xfrm>
          <a:prstGeom prst="rect">
            <a:avLst/>
          </a:prstGeom>
        </p:spPr>
      </p:pic>
      <p:pic>
        <p:nvPicPr>
          <p:cNvPr id="9" name="Picture 8" descr="A cartoon of a seesaw&#10;&#10;Description automatically generated">
            <a:extLst>
              <a:ext uri="{FF2B5EF4-FFF2-40B4-BE49-F238E27FC236}">
                <a16:creationId xmlns:a16="http://schemas.microsoft.com/office/drawing/2014/main" id="{5305D194-BF1C-EC22-7E86-67BEBE6439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3575" y="4571775"/>
            <a:ext cx="3200000" cy="1800000"/>
          </a:xfrm>
          <a:prstGeom prst="rect">
            <a:avLst/>
          </a:prstGeom>
        </p:spPr>
      </p:pic>
      <p:pic>
        <p:nvPicPr>
          <p:cNvPr id="13" name="Picture 12" descr="A gold key with a ring&#10;&#10;Description automatically generated">
            <a:extLst>
              <a:ext uri="{FF2B5EF4-FFF2-40B4-BE49-F238E27FC236}">
                <a16:creationId xmlns:a16="http://schemas.microsoft.com/office/drawing/2014/main" id="{9046752F-1220-4676-DDB1-3E38C8AB3A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5848" y="2933700"/>
            <a:ext cx="947727" cy="1080000"/>
          </a:xfrm>
          <a:prstGeom prst="rect">
            <a:avLst/>
          </a:prstGeom>
        </p:spPr>
      </p:pic>
      <p:pic>
        <p:nvPicPr>
          <p:cNvPr id="14" name="Picture 13" descr="A gold key with a round key&#10;&#10;Description automatically generated">
            <a:extLst>
              <a:ext uri="{FF2B5EF4-FFF2-40B4-BE49-F238E27FC236}">
                <a16:creationId xmlns:a16="http://schemas.microsoft.com/office/drawing/2014/main" id="{A3EE84C9-D826-0F3A-DD9D-188F5A4977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3575" y="5291775"/>
            <a:ext cx="951818" cy="1080000"/>
          </a:xfrm>
          <a:prstGeom prst="rect">
            <a:avLst/>
          </a:prstGeom>
        </p:spPr>
      </p:pic>
      <p:pic>
        <p:nvPicPr>
          <p:cNvPr id="16" name="Picture 15" descr="A black and white image of a seesaw&#10;&#10;Description automatically generated">
            <a:extLst>
              <a:ext uri="{FF2B5EF4-FFF2-40B4-BE49-F238E27FC236}">
                <a16:creationId xmlns:a16="http://schemas.microsoft.com/office/drawing/2014/main" id="{40E83580-9FE1-3D8E-647C-FC3050FF0A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387" y="1133700"/>
            <a:ext cx="3200000" cy="1800000"/>
          </a:xfrm>
          <a:prstGeom prst="rect">
            <a:avLst/>
          </a:prstGeom>
        </p:spPr>
      </p:pic>
      <p:pic>
        <p:nvPicPr>
          <p:cNvPr id="17" name="Picture 16" descr="A gold key with a round key&#10;&#10;Description automatically generated">
            <a:extLst>
              <a:ext uri="{FF2B5EF4-FFF2-40B4-BE49-F238E27FC236}">
                <a16:creationId xmlns:a16="http://schemas.microsoft.com/office/drawing/2014/main" id="{DC70998D-CFE6-FE2A-1C88-E4B520ECEC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8925454">
            <a:off x="1622479" y="1474831"/>
            <a:ext cx="951818" cy="1080000"/>
          </a:xfrm>
          <a:prstGeom prst="rect">
            <a:avLst/>
          </a:prstGeom>
        </p:spPr>
      </p:pic>
      <p:pic>
        <p:nvPicPr>
          <p:cNvPr id="19" name="Patent Race Game">
            <a:hlinkClick r:id="" action="ppaction://media"/>
            <a:extLst>
              <a:ext uri="{FF2B5EF4-FFF2-40B4-BE49-F238E27FC236}">
                <a16:creationId xmlns:a16="http://schemas.microsoft.com/office/drawing/2014/main" id="{DB562989-4D64-1237-F334-2D7977E59D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33575" y="2540541"/>
            <a:ext cx="3429097" cy="19288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9D69EB6-458D-0E57-A739-A585E0E78394}"/>
              </a:ext>
            </a:extLst>
          </p:cNvPr>
          <p:cNvSpPr txBox="1"/>
          <p:nvPr/>
        </p:nvSpPr>
        <p:spPr>
          <a:xfrm>
            <a:off x="9829800" y="476250"/>
            <a:ext cx="16369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Click: Animate</a:t>
            </a:r>
          </a:p>
          <a:p>
            <a:endParaRPr lang="en-US" dirty="0"/>
          </a:p>
          <a:p>
            <a:r>
              <a:rPr lang="en-US" dirty="0"/>
              <a:t>Page 16!</a:t>
            </a:r>
          </a:p>
        </p:txBody>
      </p:sp>
      <p:pic>
        <p:nvPicPr>
          <p:cNvPr id="21" name="Patent Race Game(1)">
            <a:hlinkClick r:id="" action="ppaction://media"/>
            <a:extLst>
              <a:ext uri="{FF2B5EF4-FFF2-40B4-BE49-F238E27FC236}">
                <a16:creationId xmlns:a16="http://schemas.microsoft.com/office/drawing/2014/main" id="{378EE95B-3D8F-5ED7-22C0-BA1ABF9A514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28117" y="323315"/>
            <a:ext cx="2881367" cy="162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4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3B7DDE9B-B3BE-6726-CDA8-B0BF17CA2B16}"/>
              </a:ext>
            </a:extLst>
          </p:cNvPr>
          <p:cNvSpPr/>
          <p:nvPr/>
        </p:nvSpPr>
        <p:spPr>
          <a:xfrm>
            <a:off x="6710780" y="4615673"/>
            <a:ext cx="2827283" cy="315203"/>
          </a:xfrm>
          <a:prstGeom prst="roundRect">
            <a:avLst/>
          </a:prstGeom>
          <a:solidFill>
            <a:srgbClr val="945200"/>
          </a:solidFill>
          <a:ln>
            <a:solidFill>
              <a:srgbClr val="945200"/>
            </a:solidFill>
          </a:ln>
          <a:scene3d>
            <a:camera prst="orthographicFront">
              <a:rot lat="18599993" lon="0" rev="0"/>
            </a:camera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49B019F3-F188-F76F-D82C-426E29A8563F}"/>
              </a:ext>
            </a:extLst>
          </p:cNvPr>
          <p:cNvSpPr/>
          <p:nvPr/>
        </p:nvSpPr>
        <p:spPr>
          <a:xfrm>
            <a:off x="6827871" y="4894797"/>
            <a:ext cx="2827283" cy="315203"/>
          </a:xfrm>
          <a:prstGeom prst="roundRect">
            <a:avLst/>
          </a:prstGeom>
          <a:solidFill>
            <a:srgbClr val="945200"/>
          </a:solidFill>
          <a:ln>
            <a:solidFill>
              <a:srgbClr val="945200"/>
            </a:solidFill>
          </a:ln>
          <a:scene3d>
            <a:camera prst="orthographicFront">
              <a:rot lat="3000000" lon="0" rev="0"/>
            </a:camera>
            <a:lightRig rig="threePt" dir="t"/>
          </a:scene3d>
          <a:sp3d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flatTx/>
          </a:bodyPr>
          <a:lstStyle/>
          <a:p>
            <a:pPr algn="ctr"/>
            <a:endParaRPr lang="en-US"/>
          </a:p>
        </p:txBody>
      </p:sp>
      <p:pic>
        <p:nvPicPr>
          <p:cNvPr id="4" name="Picture 3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D5EDC3FA-F4FD-57E7-3E6F-F62AA509D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44470">
            <a:off x="1631300" y="5179303"/>
            <a:ext cx="1242483" cy="1395855"/>
          </a:xfrm>
          <a:prstGeom prst="rect">
            <a:avLst/>
          </a:prstGeom>
        </p:spPr>
      </p:pic>
      <p:pic>
        <p:nvPicPr>
          <p:cNvPr id="5" name="Picture 4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B1551107-2996-A335-5354-838F186BF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44470">
            <a:off x="1631300" y="4988803"/>
            <a:ext cx="1242483" cy="1395855"/>
          </a:xfrm>
          <a:prstGeom prst="rect">
            <a:avLst/>
          </a:prstGeom>
        </p:spPr>
      </p:pic>
      <p:pic>
        <p:nvPicPr>
          <p:cNvPr id="6" name="Picture 5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E7D44505-14FE-2DC2-F72C-B4E8D21EB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44470">
            <a:off x="1631302" y="4798303"/>
            <a:ext cx="1242483" cy="1395855"/>
          </a:xfrm>
          <a:prstGeom prst="rect">
            <a:avLst/>
          </a:prstGeom>
        </p:spPr>
      </p:pic>
      <p:pic>
        <p:nvPicPr>
          <p:cNvPr id="7" name="Picture 6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9CB16FF9-6543-704B-7419-B3FE7B1CD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44470">
            <a:off x="1631302" y="4607802"/>
            <a:ext cx="1242483" cy="1395855"/>
          </a:xfrm>
          <a:prstGeom prst="rect">
            <a:avLst/>
          </a:prstGeom>
        </p:spPr>
      </p:pic>
      <p:pic>
        <p:nvPicPr>
          <p:cNvPr id="8" name="Picture 7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937F68D0-08C5-19E4-B97E-87110CEBA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44470">
            <a:off x="1631297" y="4417300"/>
            <a:ext cx="1242483" cy="1395855"/>
          </a:xfrm>
          <a:prstGeom prst="rect">
            <a:avLst/>
          </a:prstGeom>
        </p:spPr>
      </p:pic>
      <p:pic>
        <p:nvPicPr>
          <p:cNvPr id="9" name="Picture 8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986FBE0D-0427-995F-5A94-395FA5A3E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44470">
            <a:off x="1631298" y="4226798"/>
            <a:ext cx="1242483" cy="1395855"/>
          </a:xfrm>
          <a:prstGeom prst="rect">
            <a:avLst/>
          </a:prstGeom>
        </p:spPr>
      </p:pic>
      <p:pic>
        <p:nvPicPr>
          <p:cNvPr id="10" name="Picture 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E2F36F65-AC5B-8157-07B1-FD189F8A3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44470">
            <a:off x="1631299" y="4050883"/>
            <a:ext cx="1242483" cy="1395855"/>
          </a:xfrm>
          <a:prstGeom prst="rect">
            <a:avLst/>
          </a:prstGeom>
        </p:spPr>
      </p:pic>
      <p:pic>
        <p:nvPicPr>
          <p:cNvPr id="11" name="Picture 10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835A25F-88DF-0F65-2E44-B02E75165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44470">
            <a:off x="1631298" y="3874968"/>
            <a:ext cx="1242483" cy="1395855"/>
          </a:xfrm>
          <a:prstGeom prst="rect">
            <a:avLst/>
          </a:prstGeom>
        </p:spPr>
      </p:pic>
      <p:pic>
        <p:nvPicPr>
          <p:cNvPr id="12" name="Picture 11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E8CB7B46-8A07-FE0C-0F66-C3285DE6B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44470">
            <a:off x="1631292" y="3698447"/>
            <a:ext cx="1242483" cy="1395855"/>
          </a:xfrm>
          <a:prstGeom prst="rect">
            <a:avLst/>
          </a:prstGeom>
        </p:spPr>
      </p:pic>
      <p:pic>
        <p:nvPicPr>
          <p:cNvPr id="13" name="Picture 12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47E30CEE-E3B7-0944-F9C3-0BBF404F8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44470">
            <a:off x="1631293" y="3523131"/>
            <a:ext cx="1242483" cy="1395855"/>
          </a:xfrm>
          <a:prstGeom prst="rect">
            <a:avLst/>
          </a:prstGeom>
        </p:spPr>
      </p:pic>
      <p:pic>
        <p:nvPicPr>
          <p:cNvPr id="14" name="Picture 13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689504C5-4313-8704-880B-EBD1B9ED8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44470">
            <a:off x="104076" y="1570303"/>
            <a:ext cx="1242483" cy="1395855"/>
          </a:xfrm>
          <a:prstGeom prst="rect">
            <a:avLst/>
          </a:prstGeom>
        </p:spPr>
      </p:pic>
      <p:pic>
        <p:nvPicPr>
          <p:cNvPr id="15" name="Picture 14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E5C992DB-8859-717A-131C-1FDC89F87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44470">
            <a:off x="104076" y="1379803"/>
            <a:ext cx="1242483" cy="1395855"/>
          </a:xfrm>
          <a:prstGeom prst="rect">
            <a:avLst/>
          </a:prstGeom>
        </p:spPr>
      </p:pic>
      <p:pic>
        <p:nvPicPr>
          <p:cNvPr id="16" name="Picture 15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EA759A2E-1D61-2C53-A646-64A2DAFCF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44470">
            <a:off x="104078" y="1189303"/>
            <a:ext cx="1242483" cy="1395855"/>
          </a:xfrm>
          <a:prstGeom prst="rect">
            <a:avLst/>
          </a:prstGeom>
        </p:spPr>
      </p:pic>
      <p:pic>
        <p:nvPicPr>
          <p:cNvPr id="17" name="Picture 16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78DE7451-0BCE-B35C-8545-2522A0476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44470">
            <a:off x="104078" y="998802"/>
            <a:ext cx="1242483" cy="1395855"/>
          </a:xfrm>
          <a:prstGeom prst="rect">
            <a:avLst/>
          </a:prstGeom>
        </p:spPr>
      </p:pic>
      <p:pic>
        <p:nvPicPr>
          <p:cNvPr id="18" name="Picture 17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2B6A3CE7-C50B-1B25-CCCD-7465D719E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44470">
            <a:off x="104073" y="808300"/>
            <a:ext cx="1242483" cy="1395855"/>
          </a:xfrm>
          <a:prstGeom prst="rect">
            <a:avLst/>
          </a:prstGeom>
        </p:spPr>
      </p:pic>
      <p:pic>
        <p:nvPicPr>
          <p:cNvPr id="19" name="Picture 18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7D4A5909-D8D1-ABF2-045D-0E229EF85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44470">
            <a:off x="104074" y="617798"/>
            <a:ext cx="1242483" cy="1395855"/>
          </a:xfrm>
          <a:prstGeom prst="rect">
            <a:avLst/>
          </a:prstGeom>
        </p:spPr>
      </p:pic>
      <p:pic>
        <p:nvPicPr>
          <p:cNvPr id="20" name="Picture 1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AF4B45E0-0183-642A-9CDE-143AC7BEF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44470">
            <a:off x="104075" y="441883"/>
            <a:ext cx="1242483" cy="1395855"/>
          </a:xfrm>
          <a:prstGeom prst="rect">
            <a:avLst/>
          </a:prstGeom>
        </p:spPr>
      </p:pic>
      <p:pic>
        <p:nvPicPr>
          <p:cNvPr id="21" name="Picture 20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F5CFE83F-B796-314B-2463-F5007709F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44470">
            <a:off x="104074" y="265968"/>
            <a:ext cx="1242483" cy="1395855"/>
          </a:xfrm>
          <a:prstGeom prst="rect">
            <a:avLst/>
          </a:prstGeom>
        </p:spPr>
      </p:pic>
      <p:pic>
        <p:nvPicPr>
          <p:cNvPr id="22" name="Picture 21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D12B30AA-E62D-26ED-C0CF-7010C3F12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44470">
            <a:off x="104068" y="89447"/>
            <a:ext cx="1242483" cy="1395855"/>
          </a:xfrm>
          <a:prstGeom prst="rect">
            <a:avLst/>
          </a:prstGeom>
        </p:spPr>
      </p:pic>
      <p:pic>
        <p:nvPicPr>
          <p:cNvPr id="23" name="Picture 22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31D588F9-D331-072B-DE5D-216C2A226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44470">
            <a:off x="104069" y="-85869"/>
            <a:ext cx="1242483" cy="1395855"/>
          </a:xfrm>
          <a:prstGeom prst="rect">
            <a:avLst/>
          </a:prstGeom>
        </p:spPr>
      </p:pic>
      <p:pic>
        <p:nvPicPr>
          <p:cNvPr id="24" name="Picture 23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BDF49304-692D-BE2E-97A5-BAB112ED2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44470">
            <a:off x="1631299" y="3318041"/>
            <a:ext cx="1242483" cy="1395855"/>
          </a:xfrm>
          <a:prstGeom prst="rect">
            <a:avLst/>
          </a:prstGeom>
        </p:spPr>
      </p:pic>
      <p:pic>
        <p:nvPicPr>
          <p:cNvPr id="25" name="Picture 24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3C00F4A9-EADD-0EDD-7C0B-0AB824C72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44470">
            <a:off x="1631299" y="3127541"/>
            <a:ext cx="1242483" cy="1395855"/>
          </a:xfrm>
          <a:prstGeom prst="rect">
            <a:avLst/>
          </a:prstGeom>
        </p:spPr>
      </p:pic>
      <p:pic>
        <p:nvPicPr>
          <p:cNvPr id="26" name="Picture 25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607FB7A6-8ED5-934F-CE64-7E17531EE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44470">
            <a:off x="1631301" y="2937041"/>
            <a:ext cx="1242483" cy="1395855"/>
          </a:xfrm>
          <a:prstGeom prst="rect">
            <a:avLst/>
          </a:prstGeom>
        </p:spPr>
      </p:pic>
      <p:pic>
        <p:nvPicPr>
          <p:cNvPr id="27" name="Picture 26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8D10292C-EA64-ED3E-3A54-838F85042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44470">
            <a:off x="1631301" y="2746540"/>
            <a:ext cx="1242483" cy="1395855"/>
          </a:xfrm>
          <a:prstGeom prst="rect">
            <a:avLst/>
          </a:prstGeom>
        </p:spPr>
      </p:pic>
      <p:pic>
        <p:nvPicPr>
          <p:cNvPr id="28" name="Picture 27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B6DD72FE-747B-08DF-7FD1-0A22BC60F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44470">
            <a:off x="1631296" y="2556038"/>
            <a:ext cx="1242483" cy="1395855"/>
          </a:xfrm>
          <a:prstGeom prst="rect">
            <a:avLst/>
          </a:prstGeom>
        </p:spPr>
      </p:pic>
      <p:pic>
        <p:nvPicPr>
          <p:cNvPr id="29" name="Picture 28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D6FC8D32-6176-3B3D-D713-CFF9DCDEF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44470">
            <a:off x="1631297" y="2365536"/>
            <a:ext cx="1242483" cy="1395855"/>
          </a:xfrm>
          <a:prstGeom prst="rect">
            <a:avLst/>
          </a:prstGeom>
        </p:spPr>
      </p:pic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73E1E854-D874-4EB8-96F2-367654DAC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44470">
            <a:off x="1631298" y="2189621"/>
            <a:ext cx="1242483" cy="1395855"/>
          </a:xfrm>
          <a:prstGeom prst="rect">
            <a:avLst/>
          </a:prstGeom>
        </p:spPr>
      </p:pic>
      <p:pic>
        <p:nvPicPr>
          <p:cNvPr id="31" name="Picture 30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D2244F70-47FA-0278-758B-A1C68647F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44470">
            <a:off x="1631297" y="2013706"/>
            <a:ext cx="1242483" cy="1395855"/>
          </a:xfrm>
          <a:prstGeom prst="rect">
            <a:avLst/>
          </a:prstGeom>
        </p:spPr>
      </p:pic>
      <p:pic>
        <p:nvPicPr>
          <p:cNvPr id="32" name="Picture 31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B93BC03A-08B1-3A64-05ED-4291C59E6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44470">
            <a:off x="1631291" y="1837185"/>
            <a:ext cx="1242483" cy="1395855"/>
          </a:xfrm>
          <a:prstGeom prst="rect">
            <a:avLst/>
          </a:prstGeom>
        </p:spPr>
      </p:pic>
      <p:pic>
        <p:nvPicPr>
          <p:cNvPr id="33" name="Picture 32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A58DF845-BFF4-DC8D-E196-765AB570D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44470">
            <a:off x="1631292" y="1661869"/>
            <a:ext cx="1242483" cy="139585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991EE57-3551-B3C9-1D58-0231A5F2A564}"/>
              </a:ext>
            </a:extLst>
          </p:cNvPr>
          <p:cNvSpPr txBox="1"/>
          <p:nvPr/>
        </p:nvSpPr>
        <p:spPr>
          <a:xfrm>
            <a:off x="217799" y="2979888"/>
            <a:ext cx="785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highlight>
                  <a:srgbClr val="FFFF00"/>
                </a:highlight>
              </a:rPr>
              <a:t>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0EBFEA2-B2FB-3FFA-26EC-6066F369191F}"/>
              </a:ext>
            </a:extLst>
          </p:cNvPr>
          <p:cNvSpPr txBox="1"/>
          <p:nvPr/>
        </p:nvSpPr>
        <p:spPr>
          <a:xfrm>
            <a:off x="2051515" y="757438"/>
            <a:ext cx="785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highlight>
                  <a:srgbClr val="FFFF00"/>
                </a:highlight>
              </a:rPr>
              <a:t>20</a:t>
            </a:r>
          </a:p>
        </p:txBody>
      </p:sp>
      <p:pic>
        <p:nvPicPr>
          <p:cNvPr id="36" name="Picture 35" descr="A cartoon of a seesaw&#10;&#10;Description automatically generated">
            <a:extLst>
              <a:ext uri="{FF2B5EF4-FFF2-40B4-BE49-F238E27FC236}">
                <a16:creationId xmlns:a16="http://schemas.microsoft.com/office/drawing/2014/main" id="{21969335-FA9E-13DE-B024-BD995942B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425" y="1704975"/>
            <a:ext cx="3200000" cy="1800000"/>
          </a:xfrm>
          <a:prstGeom prst="rect">
            <a:avLst/>
          </a:prstGeom>
        </p:spPr>
      </p:pic>
      <p:pic>
        <p:nvPicPr>
          <p:cNvPr id="37" name="Picture 36" descr="A black and white image of a seesaw&#10;&#10;Description automatically generated">
            <a:extLst>
              <a:ext uri="{FF2B5EF4-FFF2-40B4-BE49-F238E27FC236}">
                <a16:creationId xmlns:a16="http://schemas.microsoft.com/office/drawing/2014/main" id="{AE23E15E-C222-4E91-2D65-C7A59C1DE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0783" y="1723006"/>
            <a:ext cx="3200000" cy="180000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8C304D3C-5208-4FD3-8435-036CFB2ABDB8}"/>
              </a:ext>
            </a:extLst>
          </p:cNvPr>
          <p:cNvGrpSpPr>
            <a:grpSpLocks noChangeAspect="1"/>
          </p:cNvGrpSpPr>
          <p:nvPr/>
        </p:nvGrpSpPr>
        <p:grpSpPr>
          <a:xfrm>
            <a:off x="7949565" y="4120404"/>
            <a:ext cx="349717" cy="726223"/>
            <a:chOff x="9373064" y="1985525"/>
            <a:chExt cx="1395865" cy="2898655"/>
          </a:xfrm>
        </p:grpSpPr>
        <p:pic>
          <p:nvPicPr>
            <p:cNvPr id="38" name="Picture 37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665F49DC-DD95-06C5-8AD1-3B87DF3FB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044470">
              <a:off x="9449758" y="3565011"/>
              <a:ext cx="1242483" cy="1395855"/>
            </a:xfrm>
            <a:prstGeom prst="rect">
              <a:avLst/>
            </a:prstGeom>
          </p:spPr>
        </p:pic>
        <p:pic>
          <p:nvPicPr>
            <p:cNvPr id="39" name="Picture 38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E7BC1327-40EC-96C9-9748-4C9CEEFDC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044470">
              <a:off x="9449758" y="3374511"/>
              <a:ext cx="1242483" cy="1395855"/>
            </a:xfrm>
            <a:prstGeom prst="rect">
              <a:avLst/>
            </a:prstGeom>
          </p:spPr>
        </p:pic>
        <p:pic>
          <p:nvPicPr>
            <p:cNvPr id="40" name="Picture 39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D40FDB07-E85C-4265-BEAD-A969243B3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044470">
              <a:off x="9449760" y="3184011"/>
              <a:ext cx="1242483" cy="1395855"/>
            </a:xfrm>
            <a:prstGeom prst="rect">
              <a:avLst/>
            </a:prstGeom>
          </p:spPr>
        </p:pic>
        <p:pic>
          <p:nvPicPr>
            <p:cNvPr id="41" name="Picture 40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412A7788-9D6B-0B24-B629-D62E4395B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044470">
              <a:off x="9449760" y="2993510"/>
              <a:ext cx="1242483" cy="1395855"/>
            </a:xfrm>
            <a:prstGeom prst="rect">
              <a:avLst/>
            </a:prstGeom>
          </p:spPr>
        </p:pic>
        <p:pic>
          <p:nvPicPr>
            <p:cNvPr id="42" name="Picture 41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738E3409-A1B0-E1FA-8A16-F46200578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044470">
              <a:off x="9449755" y="2803008"/>
              <a:ext cx="1242483" cy="1395855"/>
            </a:xfrm>
            <a:prstGeom prst="rect">
              <a:avLst/>
            </a:prstGeom>
          </p:spPr>
        </p:pic>
        <p:pic>
          <p:nvPicPr>
            <p:cNvPr id="43" name="Picture 42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494476E4-B84D-B263-60BF-086122BF2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044470">
              <a:off x="9449756" y="2612506"/>
              <a:ext cx="1242483" cy="1395855"/>
            </a:xfrm>
            <a:prstGeom prst="rect">
              <a:avLst/>
            </a:prstGeom>
          </p:spPr>
        </p:pic>
        <p:pic>
          <p:nvPicPr>
            <p:cNvPr id="44" name="Picture 43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D8D367F9-E4A0-3B3F-999C-65EBE6406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044470">
              <a:off x="9449757" y="2436591"/>
              <a:ext cx="1242483" cy="1395855"/>
            </a:xfrm>
            <a:prstGeom prst="rect">
              <a:avLst/>
            </a:prstGeom>
          </p:spPr>
        </p:pic>
        <p:pic>
          <p:nvPicPr>
            <p:cNvPr id="45" name="Picture 44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A64F013C-CB1C-3C48-EEC4-2E3DAA1F4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044470">
              <a:off x="9449756" y="2260676"/>
              <a:ext cx="1242483" cy="1395855"/>
            </a:xfrm>
            <a:prstGeom prst="rect">
              <a:avLst/>
            </a:prstGeom>
          </p:spPr>
        </p:pic>
        <p:pic>
          <p:nvPicPr>
            <p:cNvPr id="46" name="Picture 45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EC117630-223C-67C2-B7D7-2E489B9F4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044470">
              <a:off x="9449750" y="2084155"/>
              <a:ext cx="1242483" cy="1395855"/>
            </a:xfrm>
            <a:prstGeom prst="rect">
              <a:avLst/>
            </a:prstGeom>
          </p:spPr>
        </p:pic>
        <p:pic>
          <p:nvPicPr>
            <p:cNvPr id="47" name="Picture 46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110186ED-9BA8-758D-EF67-94DDCCECB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044470">
              <a:off x="9449751" y="1908839"/>
              <a:ext cx="1242483" cy="1395855"/>
            </a:xfrm>
            <a:prstGeom prst="rect">
              <a:avLst/>
            </a:prstGeom>
          </p:spPr>
        </p:pic>
      </p:grp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8CCA1862-416F-C298-2EF0-2AA15559B205}"/>
              </a:ext>
            </a:extLst>
          </p:cNvPr>
          <p:cNvSpPr/>
          <p:nvPr/>
        </p:nvSpPr>
        <p:spPr>
          <a:xfrm>
            <a:off x="9112469" y="3429000"/>
            <a:ext cx="2827283" cy="315203"/>
          </a:xfrm>
          <a:prstGeom prst="roundRect">
            <a:avLst/>
          </a:prstGeom>
          <a:solidFill>
            <a:srgbClr val="945200"/>
          </a:solidFill>
          <a:ln>
            <a:solidFill>
              <a:srgbClr val="9452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78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5725CF4-8047-2420-A36A-A7A97C2C8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067" y="2661794"/>
            <a:ext cx="1242483" cy="1395855"/>
          </a:xfrm>
          <a:prstGeom prst="rect">
            <a:avLst/>
          </a:prstGeom>
        </p:spPr>
      </p:pic>
      <p:pic>
        <p:nvPicPr>
          <p:cNvPr id="27" name="Picture 26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2C05C2C-BB8A-9054-B045-1F7E15BA7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867" y="2661794"/>
            <a:ext cx="1242483" cy="1395855"/>
          </a:xfrm>
          <a:prstGeom prst="rect">
            <a:avLst/>
          </a:prstGeom>
        </p:spPr>
      </p:pic>
      <p:pic>
        <p:nvPicPr>
          <p:cNvPr id="28" name="Picture 27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213191C1-F0DE-2B48-FB2C-99E2B955A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667" y="2661793"/>
            <a:ext cx="1242483" cy="1395855"/>
          </a:xfrm>
          <a:prstGeom prst="rect">
            <a:avLst/>
          </a:prstGeom>
        </p:spPr>
      </p:pic>
      <p:pic>
        <p:nvPicPr>
          <p:cNvPr id="29" name="Picture 28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6E23674-E1E3-B8FF-1F30-B3B2C5CA5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467" y="2661792"/>
            <a:ext cx="1242483" cy="1395855"/>
          </a:xfrm>
          <a:prstGeom prst="rect">
            <a:avLst/>
          </a:prstGeom>
        </p:spPr>
      </p:pic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718449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5725CF4-8047-2420-A36A-A7A97C2C8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067" y="2661794"/>
            <a:ext cx="1242483" cy="1395855"/>
          </a:xfrm>
          <a:prstGeom prst="rect">
            <a:avLst/>
          </a:prstGeom>
        </p:spPr>
      </p:pic>
      <p:pic>
        <p:nvPicPr>
          <p:cNvPr id="27" name="Picture 26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2C05C2C-BB8A-9054-B045-1F7E15BA7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967" y="2661791"/>
            <a:ext cx="1242483" cy="1395855"/>
          </a:xfrm>
          <a:prstGeom prst="rect">
            <a:avLst/>
          </a:prstGeom>
        </p:spPr>
      </p:pic>
      <p:pic>
        <p:nvPicPr>
          <p:cNvPr id="28" name="Picture 27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213191C1-F0DE-2B48-FB2C-99E2B955A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867" y="2658656"/>
            <a:ext cx="1242483" cy="1395855"/>
          </a:xfrm>
          <a:prstGeom prst="rect">
            <a:avLst/>
          </a:prstGeom>
        </p:spPr>
      </p:pic>
      <p:pic>
        <p:nvPicPr>
          <p:cNvPr id="29" name="Picture 28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6E23674-E1E3-B8FF-1F30-B3B2C5CA5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767" y="2658656"/>
            <a:ext cx="1242483" cy="1395855"/>
          </a:xfrm>
          <a:prstGeom prst="rect">
            <a:avLst/>
          </a:prstGeom>
        </p:spPr>
      </p:pic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354F6A-5A4A-A9FD-4D53-966287076961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14303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207</Words>
  <Application>Microsoft Macintosh PowerPoint</Application>
  <PresentationFormat>Widescreen</PresentationFormat>
  <Paragraphs>76</Paragraphs>
  <Slides>31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Lisa Bas</dc:creator>
  <cp:lastModifiedBy>Lisa Bas</cp:lastModifiedBy>
  <cp:revision>42</cp:revision>
  <dcterms:created xsi:type="dcterms:W3CDTF">2024-08-23T19:59:10Z</dcterms:created>
  <dcterms:modified xsi:type="dcterms:W3CDTF">2024-08-28T15:11:14Z</dcterms:modified>
</cp:coreProperties>
</file>