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83" r:id="rId2"/>
    <p:sldId id="381" r:id="rId3"/>
    <p:sldId id="382" r:id="rId4"/>
    <p:sldId id="383" r:id="rId5"/>
    <p:sldId id="384" r:id="rId6"/>
    <p:sldId id="385" r:id="rId7"/>
    <p:sldId id="386" r:id="rId8"/>
    <p:sldId id="351" r:id="rId9"/>
    <p:sldId id="352" r:id="rId10"/>
    <p:sldId id="356" r:id="rId11"/>
    <p:sldId id="357" r:id="rId12"/>
    <p:sldId id="358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403" r:id="rId29"/>
    <p:sldId id="404" r:id="rId30"/>
    <p:sldId id="408" r:id="rId31"/>
    <p:sldId id="405" r:id="rId32"/>
    <p:sldId id="406" r:id="rId33"/>
    <p:sldId id="407" r:id="rId34"/>
    <p:sldId id="430" r:id="rId35"/>
    <p:sldId id="409" r:id="rId36"/>
    <p:sldId id="410" r:id="rId37"/>
    <p:sldId id="431" r:id="rId38"/>
    <p:sldId id="432" r:id="rId39"/>
    <p:sldId id="433" r:id="rId40"/>
    <p:sldId id="435" r:id="rId41"/>
    <p:sldId id="436" r:id="rId42"/>
    <p:sldId id="437" r:id="rId43"/>
    <p:sldId id="438" r:id="rId44"/>
    <p:sldId id="439" r:id="rId45"/>
    <p:sldId id="440" r:id="rId46"/>
    <p:sldId id="441" r:id="rId47"/>
    <p:sldId id="442" r:id="rId48"/>
    <p:sldId id="443" r:id="rId49"/>
    <p:sldId id="444" r:id="rId50"/>
    <p:sldId id="446" r:id="rId51"/>
    <p:sldId id="452" r:id="rId52"/>
    <p:sldId id="447" r:id="rId53"/>
    <p:sldId id="449" r:id="rId54"/>
    <p:sldId id="450" r:id="rId55"/>
    <p:sldId id="451" r:id="rId56"/>
    <p:sldId id="279" r:id="rId57"/>
    <p:sldId id="359" r:id="rId58"/>
    <p:sldId id="362" r:id="rId59"/>
    <p:sldId id="361" r:id="rId60"/>
    <p:sldId id="455" r:id="rId61"/>
    <p:sldId id="456" r:id="rId62"/>
    <p:sldId id="457" r:id="rId63"/>
    <p:sldId id="360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ins – possible choices" id="{3F928CCE-1047-2444-A06C-40169B0946B8}">
          <p14:sldIdLst>
            <p14:sldId id="283"/>
            <p14:sldId id="381"/>
            <p14:sldId id="382"/>
            <p14:sldId id="383"/>
            <p14:sldId id="384"/>
            <p14:sldId id="385"/>
          </p14:sldIdLst>
        </p14:section>
        <p14:section name="Payoff" id="{E7290114-9DFF-A14B-B80E-5547D2205B9E}">
          <p14:sldIdLst>
            <p14:sldId id="386"/>
          </p14:sldIdLst>
        </p14:section>
        <p14:section name="Scenario: Invest Opponent 5" id="{4B53DEE5-3569-8844-BF2B-B6B036E0B0F3}">
          <p14:sldIdLst>
            <p14:sldId id="351"/>
            <p14:sldId id="352"/>
            <p14:sldId id="356"/>
            <p14:sldId id="357"/>
            <p14:sldId id="358"/>
          </p14:sldIdLst>
        </p14:section>
        <p14:section name="Scenario: Invest Opponent 4" id="{01E4537B-4BDC-1243-94EB-A06FACFED1C5}">
          <p14:sldIdLst>
            <p14:sldId id="388"/>
            <p14:sldId id="389"/>
            <p14:sldId id="390"/>
            <p14:sldId id="391"/>
            <p14:sldId id="392"/>
          </p14:sldIdLst>
        </p14:section>
        <p14:section name="Scenario: Invest Opponent 3" id="{7D895723-CA66-FC43-A5A0-C4D916892E12}">
          <p14:sldIdLst>
            <p14:sldId id="393"/>
            <p14:sldId id="394"/>
            <p14:sldId id="395"/>
            <p14:sldId id="396"/>
            <p14:sldId id="397"/>
          </p14:sldIdLst>
        </p14:section>
        <p14:section name="Scenario: Invest Opponent 2" id="{9CE5AB8F-A5AB-BC45-8C24-D0807DBDEA31}">
          <p14:sldIdLst>
            <p14:sldId id="398"/>
            <p14:sldId id="399"/>
            <p14:sldId id="400"/>
            <p14:sldId id="401"/>
            <p14:sldId id="402"/>
          </p14:sldIdLst>
        </p14:section>
        <p14:section name="Scenario: Invest Opponent 1" id="{D5415C99-3799-D74F-AFF9-FC8F776B025F}">
          <p14:sldIdLst>
            <p14:sldId id="403"/>
            <p14:sldId id="404"/>
            <p14:sldId id="408"/>
            <p14:sldId id="405"/>
            <p14:sldId id="406"/>
            <p14:sldId id="407"/>
          </p14:sldIdLst>
        </p14:section>
        <p14:section name="Scenario: Invest You 4" id="{6A9B09AD-F390-C241-BB1A-8FF6BEDF9E48}">
          <p14:sldIdLst>
            <p14:sldId id="430"/>
            <p14:sldId id="409"/>
            <p14:sldId id="410"/>
            <p14:sldId id="431"/>
            <p14:sldId id="432"/>
            <p14:sldId id="433"/>
          </p14:sldIdLst>
        </p14:section>
        <p14:section name="Scenario: Invest You 3" id="{50826DC0-1302-4B4C-B15D-F47C5A2B2179}">
          <p14:sldIdLst>
            <p14:sldId id="435"/>
            <p14:sldId id="436"/>
            <p14:sldId id="437"/>
            <p14:sldId id="438"/>
            <p14:sldId id="439"/>
          </p14:sldIdLst>
        </p14:section>
        <p14:section name="Scenario: Invest You 2" id="{62A137C2-BAE0-274F-B3AC-3908C4A9ADE2}">
          <p14:sldIdLst>
            <p14:sldId id="440"/>
            <p14:sldId id="441"/>
            <p14:sldId id="442"/>
            <p14:sldId id="443"/>
            <p14:sldId id="444"/>
          </p14:sldIdLst>
        </p14:section>
        <p14:section name="Scenario: Invest You 1" id="{44591828-D917-D041-9116-E581F84FEE4A}">
          <p14:sldIdLst>
            <p14:sldId id="446"/>
            <p14:sldId id="452"/>
            <p14:sldId id="447"/>
            <p14:sldId id="449"/>
            <p14:sldId id="450"/>
            <p14:sldId id="451"/>
          </p14:sldIdLst>
        </p14:section>
        <p14:section name="Other" id="{5BDB1D29-AD0A-844C-8C33-92361BF6E5D6}">
          <p14:sldIdLst>
            <p14:sldId id="279"/>
            <p14:sldId id="359"/>
            <p14:sldId id="362"/>
            <p14:sldId id="361"/>
            <p14:sldId id="455"/>
            <p14:sldId id="456"/>
            <p14:sldId id="457"/>
            <p14:sldId id="3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200"/>
    <a:srgbClr val="929000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04"/>
    <p:restoredTop sz="94331"/>
  </p:normalViewPr>
  <p:slideViewPr>
    <p:cSldViewPr snapToGrid="0">
      <p:cViewPr>
        <p:scale>
          <a:sx n="72" d="100"/>
          <a:sy n="72" d="100"/>
        </p:scale>
        <p:origin x="127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E1156-5CF7-F64D-9467-DD3169ACD417}" type="datetimeFigureOut">
              <a:rPr lang="en-US" smtClean="0"/>
              <a:t>9/7/24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55E34-85E6-1E42-988C-8932E2F2C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05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47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45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75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65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4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27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22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987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76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80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5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27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26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1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03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02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348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56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54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88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8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3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708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077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018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15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9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14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8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73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632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06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24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569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653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614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098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193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51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948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559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396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229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94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449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346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1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36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22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145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029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695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167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Z=179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401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Z=189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22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808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Z=199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894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Z=209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650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76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35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52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#FBFDDF for background color!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0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448D6-C4D4-C3EC-C5DE-E319A0000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14565-3652-3313-73AC-462B1667C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B66C1-FE44-7AE2-3DEB-55AF9AAE6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829FD-A855-045B-3C81-B31EDD50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3B115-3B1B-A61F-AC0D-DD8421A21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7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0D083-578A-20E8-49A1-7A098621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2C298-49CC-2370-B57A-1936E5491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D98C9-6D2A-1FD1-4795-F568C97F1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2B7CF-7636-7130-80EC-3C6A8714E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AD65-3111-420E-237B-A5B78C25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49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968EF7-1978-67DF-6557-E713BA9ED8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4C20A-7515-4A96-4691-501491CD7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587A0-D311-7129-7C92-BF11A599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1119A-78C5-F882-C330-B74BF4E2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A3C1C-1E33-7576-D631-BB995A91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6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30E4-A7D6-2AAC-2A90-90AC0FB4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F2A1-3A85-724E-05BA-1813FD3E3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46B2E-F396-EF13-4DD7-8E9521494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037E2-D6C3-3AA4-3BA9-29E0FE3F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4AEAC-4BBB-686D-FE90-AA2DCB1A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94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A6E62-72B3-44D8-38A9-C2565274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9B307-A6DC-D3FA-1021-ECE536B28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8BCFB-200F-3FE0-B2A7-2624B60C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92C9D-3BE1-8BEE-A4A8-A43F2CAE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4F770-D959-62EE-C632-5BF2F2AC4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40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563B9-0592-C4F8-E513-C561C0F8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97C2B-B00F-49DB-68FD-5E5931B4C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2C1004-40A4-07A5-F2C3-01C5C568D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DB3EB-17CE-66C0-1D12-43A1C834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96674-0479-746B-E81B-CFBE79F41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E021A-046F-C093-66F2-AD6F203D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2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57D4-F07F-AE40-F7ED-9C74ABE4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7B771-2C39-282C-7366-AFABF739F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333C3-3F8C-3D36-6CD0-CE03CF23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DB07E-8953-C58B-A580-80714E40D7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3DF0F7-5874-F551-572E-2DE3D599D4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9AD7F-316F-8B79-99F1-DAF6E82EF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BC376-9F35-350B-A64D-60863662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19A01-E586-808A-2206-AFDF8441C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7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28D2-7C5B-107C-C5CB-D21BE851F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6AFD5-9827-9B02-F14D-0460F4DD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409C1-E3C0-A5DB-B941-14590503B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BFAE9-5B56-2DAA-5A9E-A055D6CD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9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4947B1-679F-4A9B-230A-60BB457C3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9C74F-4FE4-58D6-B821-EAEF3A3CD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12DED-264B-CBBC-C22F-5A7D1B86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52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8D32-3DA8-E89E-1BF8-43F8B92D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9604A-DF5C-EF2E-876C-AAE5CAB8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10E39-3E5E-2976-6819-70047A3C8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065E5-925D-F0E2-862B-E452890E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AD8F1-5CB8-7544-C66A-30DA71CE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D47D1-2A9B-2354-484A-AF2D8059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9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3DD55-141A-8163-7F51-463DBD95F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37D69-35D1-D5F6-5985-3CF5236818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8053D-9DA5-44C0-1060-088ADA8C6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7EF0B-40E3-E7EF-E3C7-2B4AD067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BD806-2154-61DD-66C8-5E5A2C36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198A-CBA1-923F-881D-2006464DF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1D71B7-037B-BC2A-6945-45005090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0B692-7009-0315-382F-33E38A62B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A48CE-2DE0-8ED7-0A23-CE1A0B764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FA3404-1B49-404B-AD21-A87221916D80}" type="datetimeFigureOut">
              <a:rPr lang="en-US" smtClean="0"/>
              <a:t>9/7/24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21148-F34F-FE98-CC3D-933F041EDD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EFA81-F3C0-F29D-0EE8-1FA79B2458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ED7A3-2B73-3248-9B2F-AF8CFFBB3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0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98CC0E8-7FD1-DA9E-E017-CDE55C990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750" y="2657247"/>
            <a:ext cx="1244800" cy="1400400"/>
          </a:xfrm>
          <a:prstGeom prst="rect">
            <a:avLst/>
          </a:prstGeom>
        </p:spPr>
      </p:pic>
      <p:pic>
        <p:nvPicPr>
          <p:cNvPr id="18" name="Picture 1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86A9AD69-0303-E3C5-A8FB-0BFB1151E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550" y="2657247"/>
            <a:ext cx="1244800" cy="1400400"/>
          </a:xfrm>
          <a:prstGeom prst="rect">
            <a:avLst/>
          </a:prstGeom>
        </p:spPr>
      </p:pic>
      <p:pic>
        <p:nvPicPr>
          <p:cNvPr id="20" name="Picture 19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3310C507-CDBD-66E8-19C8-3B64F512F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350" y="2657247"/>
            <a:ext cx="1244800" cy="1400400"/>
          </a:xfrm>
          <a:prstGeom prst="rect">
            <a:avLst/>
          </a:prstGeom>
        </p:spPr>
      </p:pic>
      <p:pic>
        <p:nvPicPr>
          <p:cNvPr id="22" name="Picture 21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D2342F8-2EF9-BDB5-F412-19A52ED8C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308" y="2657247"/>
            <a:ext cx="1244800" cy="1400400"/>
          </a:xfrm>
          <a:prstGeom prst="rect">
            <a:avLst/>
          </a:prstGeom>
        </p:spPr>
      </p:pic>
      <p:pic>
        <p:nvPicPr>
          <p:cNvPr id="24" name="Picture 2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2C64CA7B-B94C-A2E4-E378-D1D13B18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266" y="2657247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78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F46AB20-E2C4-D61F-53E8-9EF501581CB9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>
            <a:solidFill>
              <a:schemeClr val="tx1">
                <a:alpha val="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A7EE478-411E-8258-EFAE-C1A8B7BC8896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A65B32-FFB9-F486-519F-6AEF33079CD2}"/>
              </a:ext>
            </a:extLst>
          </p:cNvPr>
          <p:cNvGrpSpPr/>
          <p:nvPr/>
        </p:nvGrpSpPr>
        <p:grpSpPr>
          <a:xfrm>
            <a:off x="1637001" y="2455901"/>
            <a:ext cx="2092667" cy="1400400"/>
            <a:chOff x="1634067" y="2660471"/>
            <a:chExt cx="2092667" cy="1400400"/>
          </a:xfrm>
          <a:scene3d>
            <a:camera prst="orthographicFront">
              <a:rot lat="0" lon="0" rev="1800000"/>
            </a:camera>
            <a:lightRig rig="threePt" dir="t"/>
          </a:scene3d>
        </p:grpSpPr>
        <p:pic>
          <p:nvPicPr>
            <p:cNvPr id="70" name="Picture 69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B33C21E0-32FE-19E8-5138-0F1B078D6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71" name="Picture 70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A2F85455-1E11-E652-5458-7DB68B873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314" y="2660471"/>
              <a:ext cx="1242483" cy="1395855"/>
            </a:xfrm>
            <a:prstGeom prst="rect">
              <a:avLst/>
            </a:prstGeom>
          </p:spPr>
        </p:pic>
        <p:pic>
          <p:nvPicPr>
            <p:cNvPr id="72" name="Picture 71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5FED83D1-FF17-F4E3-3AF9-917BA758D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2094" y="2660471"/>
              <a:ext cx="1242483" cy="1395855"/>
            </a:xfrm>
            <a:prstGeom prst="rect">
              <a:avLst/>
            </a:prstGeom>
          </p:spPr>
        </p:pic>
        <p:pic>
          <p:nvPicPr>
            <p:cNvPr id="73" name="Picture 72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95701165-3CAC-5592-4DEF-65D0B9750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2874" y="2660471"/>
              <a:ext cx="1242483" cy="1395855"/>
            </a:xfrm>
            <a:prstGeom prst="rect">
              <a:avLst/>
            </a:prstGeom>
          </p:spPr>
        </p:pic>
        <p:pic>
          <p:nvPicPr>
            <p:cNvPr id="74" name="Picture 73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4A8EB9A8-F552-AA29-4314-63498EF67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1934" y="2660471"/>
              <a:ext cx="1244800" cy="1400400"/>
            </a:xfrm>
            <a:prstGeom prst="rect">
              <a:avLst/>
            </a:prstGeom>
          </p:spPr>
        </p:pic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929E4B2-8D3B-07C5-9BE6-9D67462095BE}"/>
              </a:ext>
            </a:extLst>
          </p:cNvPr>
          <p:cNvCxnSpPr>
            <a:cxnSpLocks/>
          </p:cNvCxnSpPr>
          <p:nvPr/>
        </p:nvCxnSpPr>
        <p:spPr>
          <a:xfrm flipV="1">
            <a:off x="1654838" y="28124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4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4FD4B50-1429-62F2-C060-54A542989A25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F7CA40B-7D52-A838-B724-6BF34D90A887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0A7F3F-02D5-8FB0-41A4-72AC239D75DC}"/>
              </a:ext>
            </a:extLst>
          </p:cNvPr>
          <p:cNvGrpSpPr/>
          <p:nvPr/>
        </p:nvGrpSpPr>
        <p:grpSpPr>
          <a:xfrm>
            <a:off x="1654838" y="2355841"/>
            <a:ext cx="2092667" cy="1400400"/>
            <a:chOff x="1634067" y="2660471"/>
            <a:chExt cx="2092667" cy="1400400"/>
          </a:xfrm>
          <a:scene3d>
            <a:camera prst="orthographicFront">
              <a:rot lat="0" lon="0" rev="3600000"/>
            </a:camera>
            <a:lightRig rig="threePt" dir="t"/>
          </a:scene3d>
        </p:grpSpPr>
        <p:pic>
          <p:nvPicPr>
            <p:cNvPr id="35" name="Picture 34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C5202434-B87F-046C-8321-A8FB814BD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36" name="Picture 35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E6FFA593-0173-B21F-B06D-9333BAE09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314" y="2660471"/>
              <a:ext cx="1242483" cy="1395855"/>
            </a:xfrm>
            <a:prstGeom prst="rect">
              <a:avLst/>
            </a:prstGeom>
          </p:spPr>
        </p:pic>
        <p:pic>
          <p:nvPicPr>
            <p:cNvPr id="37" name="Picture 36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B213B35C-C7D0-D7ED-EDD6-02D521CB5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2094" y="2660471"/>
              <a:ext cx="1242483" cy="1395855"/>
            </a:xfrm>
            <a:prstGeom prst="rect">
              <a:avLst/>
            </a:prstGeom>
          </p:spPr>
        </p:pic>
        <p:pic>
          <p:nvPicPr>
            <p:cNvPr id="38" name="Picture 37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15981C15-8922-2A94-DC3A-1FC529663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2874" y="2660471"/>
              <a:ext cx="1242483" cy="1395855"/>
            </a:xfrm>
            <a:prstGeom prst="rect">
              <a:avLst/>
            </a:prstGeom>
          </p:spPr>
        </p:pic>
        <p:pic>
          <p:nvPicPr>
            <p:cNvPr id="39" name="Picture 38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11E19539-66DA-A2DD-5CF6-1B0D2BC61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1934" y="2660471"/>
              <a:ext cx="1244800" cy="1400400"/>
            </a:xfrm>
            <a:prstGeom prst="rect">
              <a:avLst/>
            </a:prstGeom>
          </p:spPr>
        </p:pic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2DD0E1-4E4A-CA23-3B10-CCC39D2324D7}"/>
              </a:ext>
            </a:extLst>
          </p:cNvPr>
          <p:cNvCxnSpPr>
            <a:cxnSpLocks/>
          </p:cNvCxnSpPr>
          <p:nvPr/>
        </p:nvCxnSpPr>
        <p:spPr>
          <a:xfrm flipV="1">
            <a:off x="1654838" y="28124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ECC3480-7155-7870-1D62-3204D19E9A8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619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5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A66E2EC-2193-1685-D404-08430BEDF64F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CD223-9892-3849-A9B8-1815DDB0286D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8E74720-BFC4-711D-0EF5-77EF3DD1FF13}"/>
              </a:ext>
            </a:extLst>
          </p:cNvPr>
          <p:cNvGrpSpPr/>
          <p:nvPr/>
        </p:nvGrpSpPr>
        <p:grpSpPr>
          <a:xfrm>
            <a:off x="1633651" y="2333093"/>
            <a:ext cx="2092667" cy="1400400"/>
            <a:chOff x="1634067" y="2660471"/>
            <a:chExt cx="2092667" cy="1400400"/>
          </a:xfrm>
          <a:scene3d>
            <a:camera prst="orthographicFront">
              <a:rot lat="0" lon="0" rev="5400000"/>
            </a:camera>
            <a:lightRig rig="threePt" dir="t"/>
          </a:scene3d>
        </p:grpSpPr>
        <p:pic>
          <p:nvPicPr>
            <p:cNvPr id="35" name="Picture 34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49FE5AA4-F695-225B-068B-3EBE99396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36" name="Picture 35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EB4CF388-9C46-4523-55D4-8B41BB42C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314" y="2660471"/>
              <a:ext cx="1242483" cy="1395855"/>
            </a:xfrm>
            <a:prstGeom prst="rect">
              <a:avLst/>
            </a:prstGeom>
          </p:spPr>
        </p:pic>
        <p:pic>
          <p:nvPicPr>
            <p:cNvPr id="37" name="Picture 36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E9723D73-D0A8-8C73-7F4F-0C1260CA0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2094" y="2660471"/>
              <a:ext cx="1242483" cy="1395855"/>
            </a:xfrm>
            <a:prstGeom prst="rect">
              <a:avLst/>
            </a:prstGeom>
          </p:spPr>
        </p:pic>
        <p:pic>
          <p:nvPicPr>
            <p:cNvPr id="38" name="Picture 37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F05EFD9A-3432-089C-4D81-893C806C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2874" y="2660471"/>
              <a:ext cx="1242483" cy="1395855"/>
            </a:xfrm>
            <a:prstGeom prst="rect">
              <a:avLst/>
            </a:prstGeom>
          </p:spPr>
        </p:pic>
        <p:pic>
          <p:nvPicPr>
            <p:cNvPr id="39" name="Picture 38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140A1213-5F41-867F-E372-E9E6B2B5A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1934" y="2660471"/>
              <a:ext cx="1244800" cy="1400400"/>
            </a:xfrm>
            <a:prstGeom prst="rect">
              <a:avLst/>
            </a:prstGeom>
          </p:spPr>
        </p:pic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70CC28-4477-6CE8-D419-67017EDDBD3A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917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6A075D6-1666-93D0-A542-5023D808F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56" y="2658198"/>
            <a:ext cx="1244800" cy="1400400"/>
          </a:xfrm>
          <a:prstGeom prst="rect">
            <a:avLst/>
          </a:prstGeom>
        </p:spPr>
      </p:pic>
      <p:pic>
        <p:nvPicPr>
          <p:cNvPr id="6" name="Picture 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3B35111-3EE8-EC44-7FD7-838C4CBB4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27" y="2658198"/>
            <a:ext cx="1244800" cy="1400400"/>
          </a:xfrm>
          <a:prstGeom prst="rect">
            <a:avLst/>
          </a:prstGeom>
        </p:spPr>
      </p:pic>
      <p:pic>
        <p:nvPicPr>
          <p:cNvPr id="8" name="Picture 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FECE1092-4ADC-A6A9-3D5C-D3570B52C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369" y="2658198"/>
            <a:ext cx="1244800" cy="1400400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9AB238-6DAF-3A29-9CB8-05C45626745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2">
                <a:alpha val="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11536AE-EAAB-4A25-4EB3-C0516B7DB19A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9CC4276E-1E30-E16C-BDF0-7E5614AE2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532" y="2658198"/>
            <a:ext cx="1244800" cy="1400400"/>
          </a:xfrm>
          <a:prstGeom prst="rect">
            <a:avLst/>
          </a:prstGeom>
        </p:spPr>
      </p:pic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575350" y="2658198"/>
            <a:ext cx="1244800" cy="1400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226149-6910-1CCF-19F0-B6079410A2B0}"/>
              </a:ext>
            </a:extLst>
          </p:cNvPr>
          <p:cNvCxnSpPr>
            <a:cxnSpLocks/>
          </p:cNvCxnSpPr>
          <p:nvPr/>
        </p:nvCxnSpPr>
        <p:spPr>
          <a:xfrm flipV="1">
            <a:off x="1654838" y="28124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141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AE656994-2024-4EA1-7266-64A52E62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314" y="2660471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094" y="2660471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DA3011F-9AAE-39F3-F45A-037EF1958F66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9D7A75-6309-8CF3-032A-E8E2C77AF860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4504776-97CC-A18B-F53D-C9D3155E48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564813" y="2660471"/>
            <a:ext cx="1244800" cy="1400400"/>
          </a:xfrm>
          <a:prstGeom prst="rect">
            <a:avLst/>
          </a:prstGeom>
        </p:spPr>
      </p:pic>
      <p:pic>
        <p:nvPicPr>
          <p:cNvPr id="17" name="Picture 1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2921D86C-3DEF-BC04-5D6C-FB03032FE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561" y="2660471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4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BFB3D8-73B4-A203-CC92-D77E2F3DFAE0}"/>
              </a:ext>
            </a:extLst>
          </p:cNvPr>
          <p:cNvGrpSpPr/>
          <p:nvPr/>
        </p:nvGrpSpPr>
        <p:grpSpPr>
          <a:xfrm>
            <a:off x="1654838" y="2503984"/>
            <a:ext cx="1898294" cy="1400400"/>
            <a:chOff x="1634067" y="2660471"/>
            <a:chExt cx="1898294" cy="1400400"/>
          </a:xfrm>
          <a:scene3d>
            <a:camera prst="orthographicFront">
              <a:rot lat="0" lon="0" rev="1800000"/>
            </a:camera>
            <a:lightRig rig="threePt" dir="t"/>
          </a:scene3d>
        </p:grpSpPr>
        <p:pic>
          <p:nvPicPr>
            <p:cNvPr id="10" name="Picture 9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24C022D7-5C5F-2057-3E32-625B3B8C9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11" name="Picture 10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DBA8305C-13A3-BCD5-867E-96E7D9DF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314" y="2660471"/>
              <a:ext cx="1242483" cy="1395855"/>
            </a:xfrm>
            <a:prstGeom prst="rect">
              <a:avLst/>
            </a:prstGeom>
          </p:spPr>
        </p:pic>
        <p:pic>
          <p:nvPicPr>
            <p:cNvPr id="12" name="Picture 11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D1085376-B026-EF95-B74C-AB96B74F6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2094" y="2660471"/>
              <a:ext cx="1242483" cy="1395855"/>
            </a:xfrm>
            <a:prstGeom prst="rect">
              <a:avLst/>
            </a:prstGeom>
          </p:spPr>
        </p:pic>
        <p:pic>
          <p:nvPicPr>
            <p:cNvPr id="13" name="Picture 12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09CD393E-DC76-B64A-0A45-BC46634CE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7561" y="2660471"/>
              <a:ext cx="1244800" cy="1400400"/>
            </a:xfrm>
            <a:prstGeom prst="rect">
              <a:avLst/>
            </a:prstGeom>
          </p:spPr>
        </p:pic>
      </p:grpSp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F46AB20-E2C4-D61F-53E8-9EF501581CB9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tx1">
                <a:alpha val="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A7EE478-411E-8258-EFAE-C1A8B7BC8896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929E4B2-8D3B-07C5-9BE6-9D67462095BE}"/>
              </a:ext>
            </a:extLst>
          </p:cNvPr>
          <p:cNvCxnSpPr>
            <a:cxnSpLocks/>
          </p:cNvCxnSpPr>
          <p:nvPr/>
        </p:nvCxnSpPr>
        <p:spPr>
          <a:xfrm flipV="1">
            <a:off x="1654838" y="28124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314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4FD4B50-1429-62F2-C060-54A542989A25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F7CA40B-7D52-A838-B724-6BF34D90A887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2DD0E1-4E4A-CA23-3B10-CCC39D2324D7}"/>
              </a:ext>
            </a:extLst>
          </p:cNvPr>
          <p:cNvCxnSpPr>
            <a:cxnSpLocks/>
          </p:cNvCxnSpPr>
          <p:nvPr/>
        </p:nvCxnSpPr>
        <p:spPr>
          <a:xfrm flipV="1">
            <a:off x="1654838" y="28124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ECC3480-7155-7870-1D62-3204D19E9A8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3341346-6702-4F3C-1CF3-E95029799361}"/>
              </a:ext>
            </a:extLst>
          </p:cNvPr>
          <p:cNvGrpSpPr/>
          <p:nvPr/>
        </p:nvGrpSpPr>
        <p:grpSpPr>
          <a:xfrm>
            <a:off x="1553558" y="2426979"/>
            <a:ext cx="1898294" cy="1400400"/>
            <a:chOff x="1634067" y="2660471"/>
            <a:chExt cx="1898294" cy="1400400"/>
          </a:xfrm>
          <a:scene3d>
            <a:camera prst="orthographicFront">
              <a:rot lat="0" lon="0" rev="3600000"/>
            </a:camera>
            <a:lightRig rig="threePt" dir="t"/>
          </a:scene3d>
        </p:grpSpPr>
        <p:pic>
          <p:nvPicPr>
            <p:cNvPr id="9" name="Picture 8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96DA0680-77E1-33A6-700F-7848F3192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10" name="Picture 9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19419539-3A00-3A7B-8389-BBAE5B706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314" y="2660471"/>
              <a:ext cx="1242483" cy="1395855"/>
            </a:xfrm>
            <a:prstGeom prst="rect">
              <a:avLst/>
            </a:prstGeom>
          </p:spPr>
        </p:pic>
        <p:pic>
          <p:nvPicPr>
            <p:cNvPr id="11" name="Picture 10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1D613F97-35EB-24C7-0191-F47C99A5B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2094" y="2660471"/>
              <a:ext cx="1242483" cy="1395855"/>
            </a:xfrm>
            <a:prstGeom prst="rect">
              <a:avLst/>
            </a:prstGeom>
          </p:spPr>
        </p:pic>
        <p:pic>
          <p:nvPicPr>
            <p:cNvPr id="12" name="Picture 11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80579099-D949-6393-CD8C-CB336C7AB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7561" y="2660471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778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5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A66E2EC-2193-1685-D404-08430BEDF64F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CD223-9892-3849-A9B8-1815DDB0286D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70CC28-4477-6CE8-D419-67017EDDBD3A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CC1A6D0-C8D4-C8D3-C2B1-F216DEEF985E}"/>
              </a:ext>
            </a:extLst>
          </p:cNvPr>
          <p:cNvGrpSpPr/>
          <p:nvPr/>
        </p:nvGrpSpPr>
        <p:grpSpPr>
          <a:xfrm>
            <a:off x="1733772" y="2421871"/>
            <a:ext cx="1898294" cy="1400400"/>
            <a:chOff x="1634067" y="2660471"/>
            <a:chExt cx="1898294" cy="1400400"/>
          </a:xfrm>
          <a:scene3d>
            <a:camera prst="orthographicFront">
              <a:rot lat="0" lon="0" rev="5400000"/>
            </a:camera>
            <a:lightRig rig="threePt" dir="t"/>
          </a:scene3d>
        </p:grpSpPr>
        <p:pic>
          <p:nvPicPr>
            <p:cNvPr id="9" name="Picture 8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002CF8B1-6C86-2CD3-47BF-004646A14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10" name="Picture 9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EB89963F-E16E-9F10-C3F1-A3559E928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314" y="2660471"/>
              <a:ext cx="1242483" cy="1395855"/>
            </a:xfrm>
            <a:prstGeom prst="rect">
              <a:avLst/>
            </a:prstGeom>
          </p:spPr>
        </p:pic>
        <p:pic>
          <p:nvPicPr>
            <p:cNvPr id="11" name="Picture 10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0BE102EF-7669-0E3E-3C52-CC34C5509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2094" y="2660471"/>
              <a:ext cx="1242483" cy="1395855"/>
            </a:xfrm>
            <a:prstGeom prst="rect">
              <a:avLst/>
            </a:prstGeom>
          </p:spPr>
        </p:pic>
        <p:pic>
          <p:nvPicPr>
            <p:cNvPr id="12" name="Picture 11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ADC52CF3-F727-59B8-563D-CA4652FD5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7561" y="2660471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017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6A075D6-1666-93D0-A542-5023D808F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56" y="2658198"/>
            <a:ext cx="1244800" cy="1400400"/>
          </a:xfrm>
          <a:prstGeom prst="rect">
            <a:avLst/>
          </a:prstGeom>
        </p:spPr>
      </p:pic>
      <p:pic>
        <p:nvPicPr>
          <p:cNvPr id="6" name="Picture 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3B35111-3EE8-EC44-7FD7-838C4CBB4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27" y="2658198"/>
            <a:ext cx="1244800" cy="1400400"/>
          </a:xfrm>
          <a:prstGeom prst="rect">
            <a:avLst/>
          </a:prstGeom>
        </p:spPr>
      </p:pic>
      <p:pic>
        <p:nvPicPr>
          <p:cNvPr id="8" name="Picture 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FECE1092-4ADC-A6A9-3D5C-D3570B52C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369" y="2658198"/>
            <a:ext cx="1244800" cy="1400400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9AB238-6DAF-3A29-9CB8-05C45626745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2">
                <a:alpha val="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11536AE-EAAB-4A25-4EB3-C0516B7DB19A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575350" y="2658198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67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AE656994-2024-4EA1-7266-64A52E62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314" y="2660471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DA3011F-9AAE-39F3-F45A-037EF1958F66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9D7A75-6309-8CF3-032A-E8E2C77AF860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4504776-97CC-A18B-F53D-C9D3155E48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564813" y="2660471"/>
            <a:ext cx="1244800" cy="1400400"/>
          </a:xfrm>
          <a:prstGeom prst="rect">
            <a:avLst/>
          </a:prstGeom>
        </p:spPr>
      </p:pic>
      <p:pic>
        <p:nvPicPr>
          <p:cNvPr id="15" name="Picture 14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9E72F694-C85E-A698-6CA6-415679986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777" y="2660471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0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98CC0E8-7FD1-DA9E-E017-CDE55C990B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631750" y="2657247"/>
            <a:ext cx="1244800" cy="1400400"/>
          </a:xfrm>
          <a:prstGeom prst="rect">
            <a:avLst/>
          </a:prstGeom>
        </p:spPr>
      </p:pic>
      <p:pic>
        <p:nvPicPr>
          <p:cNvPr id="18" name="Picture 1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86A9AD69-0303-E3C5-A8FB-0BFB1151E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550" y="2657247"/>
            <a:ext cx="1244800" cy="1400400"/>
          </a:xfrm>
          <a:prstGeom prst="rect">
            <a:avLst/>
          </a:prstGeom>
        </p:spPr>
      </p:pic>
      <p:pic>
        <p:nvPicPr>
          <p:cNvPr id="20" name="Picture 19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3310C507-CDBD-66E8-19C8-3B64F512F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350" y="2657247"/>
            <a:ext cx="1244800" cy="1400400"/>
          </a:xfrm>
          <a:prstGeom prst="rect">
            <a:avLst/>
          </a:prstGeom>
        </p:spPr>
      </p:pic>
      <p:pic>
        <p:nvPicPr>
          <p:cNvPr id="22" name="Picture 21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D2342F8-2EF9-BDB5-F412-19A52ED8C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308" y="2657247"/>
            <a:ext cx="1244800" cy="1400400"/>
          </a:xfrm>
          <a:prstGeom prst="rect">
            <a:avLst/>
          </a:prstGeom>
        </p:spPr>
      </p:pic>
      <p:pic>
        <p:nvPicPr>
          <p:cNvPr id="24" name="Picture 2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2C64CA7B-B94C-A2E4-E378-D1D13B18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266" y="2657247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3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F46AB20-E2C4-D61F-53E8-9EF501581CB9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tx1">
                <a:alpha val="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A7EE478-411E-8258-EFAE-C1A8B7BC8896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929E4B2-8D3B-07C5-9BE6-9D67462095BE}"/>
              </a:ext>
            </a:extLst>
          </p:cNvPr>
          <p:cNvCxnSpPr>
            <a:cxnSpLocks/>
          </p:cNvCxnSpPr>
          <p:nvPr/>
        </p:nvCxnSpPr>
        <p:spPr>
          <a:xfrm flipV="1">
            <a:off x="1654838" y="28124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7C56F405-21B5-29E4-8811-8B7E19038495}"/>
              </a:ext>
            </a:extLst>
          </p:cNvPr>
          <p:cNvGrpSpPr/>
          <p:nvPr/>
        </p:nvGrpSpPr>
        <p:grpSpPr>
          <a:xfrm>
            <a:off x="1689306" y="2538834"/>
            <a:ext cx="1670510" cy="1400400"/>
            <a:chOff x="1634067" y="2660471"/>
            <a:chExt cx="1670510" cy="1400400"/>
          </a:xfrm>
          <a:scene3d>
            <a:camera prst="orthographicFront">
              <a:rot lat="0" lon="0" rev="1800000"/>
            </a:camera>
            <a:lightRig rig="threePt" dir="t"/>
          </a:scene3d>
        </p:grpSpPr>
        <p:pic>
          <p:nvPicPr>
            <p:cNvPr id="4" name="Picture 3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3A423D3C-2F93-3625-10B9-FC59964BC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5" name="Picture 4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4D5E34E1-511B-185D-8AE9-E4DAAA915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314" y="2660471"/>
              <a:ext cx="1242483" cy="1395855"/>
            </a:xfrm>
            <a:prstGeom prst="rect">
              <a:avLst/>
            </a:prstGeom>
          </p:spPr>
        </p:pic>
        <p:pic>
          <p:nvPicPr>
            <p:cNvPr id="6" name="Picture 5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9D82C82F-73FD-7E07-424B-2EF5780EB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9777" y="2660471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675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4FD4B50-1429-62F2-C060-54A542989A25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F7CA40B-7D52-A838-B724-6BF34D90A887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2DD0E1-4E4A-CA23-3B10-CCC39D2324D7}"/>
              </a:ext>
            </a:extLst>
          </p:cNvPr>
          <p:cNvCxnSpPr>
            <a:cxnSpLocks/>
          </p:cNvCxnSpPr>
          <p:nvPr/>
        </p:nvCxnSpPr>
        <p:spPr>
          <a:xfrm flipV="1">
            <a:off x="1654838" y="28124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ECC3480-7155-7870-1D62-3204D19E9A8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9CD581E-3DE2-E190-0F37-B282A22555B1}"/>
              </a:ext>
            </a:extLst>
          </p:cNvPr>
          <p:cNvGrpSpPr/>
          <p:nvPr/>
        </p:nvGrpSpPr>
        <p:grpSpPr>
          <a:xfrm>
            <a:off x="1654838" y="2503984"/>
            <a:ext cx="1670510" cy="1400400"/>
            <a:chOff x="1634067" y="2660471"/>
            <a:chExt cx="1670510" cy="1400400"/>
          </a:xfrm>
          <a:scene3d>
            <a:camera prst="orthographicFront">
              <a:rot lat="0" lon="0" rev="3600000"/>
            </a:camera>
            <a:lightRig rig="threePt" dir="t"/>
          </a:scene3d>
        </p:grpSpPr>
        <p:pic>
          <p:nvPicPr>
            <p:cNvPr id="4" name="Picture 3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C9B6B0D9-7D82-BBCB-5BFA-D306A1DC1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5" name="Picture 4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A7FC8609-8B60-135A-CA08-2DAB28E9A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314" y="2660471"/>
              <a:ext cx="1242483" cy="1395855"/>
            </a:xfrm>
            <a:prstGeom prst="rect">
              <a:avLst/>
            </a:prstGeom>
          </p:spPr>
        </p:pic>
        <p:pic>
          <p:nvPicPr>
            <p:cNvPr id="6" name="Picture 5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53FA0164-14E1-4506-8DF9-27A3DDA54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9777" y="2660471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1126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5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A66E2EC-2193-1685-D404-08430BEDF64F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CD223-9892-3849-A9B8-1815DDB0286D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70CC28-4477-6CE8-D419-67017EDDBD3A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9845C08-3ADA-4CCD-C4E9-CAFA7F6C89B7}"/>
              </a:ext>
            </a:extLst>
          </p:cNvPr>
          <p:cNvGrpSpPr/>
          <p:nvPr/>
        </p:nvGrpSpPr>
        <p:grpSpPr>
          <a:xfrm>
            <a:off x="1861851" y="2534354"/>
            <a:ext cx="1670510" cy="1400400"/>
            <a:chOff x="1634067" y="2660471"/>
            <a:chExt cx="1670510" cy="1400400"/>
          </a:xfrm>
          <a:scene3d>
            <a:camera prst="orthographicFront">
              <a:rot lat="0" lon="0" rev="5400000"/>
            </a:camera>
            <a:lightRig rig="threePt" dir="t"/>
          </a:scene3d>
        </p:grpSpPr>
        <p:pic>
          <p:nvPicPr>
            <p:cNvPr id="4" name="Picture 3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12F362FF-D441-C390-4EA5-065AE5B56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5" name="Picture 4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C6FC2943-4152-3B3B-3BEF-311A9ECDD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1314" y="2660471"/>
              <a:ext cx="1242483" cy="1395855"/>
            </a:xfrm>
            <a:prstGeom prst="rect">
              <a:avLst/>
            </a:prstGeom>
          </p:spPr>
        </p:pic>
        <p:pic>
          <p:nvPicPr>
            <p:cNvPr id="6" name="Picture 5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F28A7BB3-8DBE-0DB0-FA88-7D8523D7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9777" y="2660471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132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6A075D6-1666-93D0-A542-5023D808F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56" y="2658198"/>
            <a:ext cx="1244800" cy="1400400"/>
          </a:xfrm>
          <a:prstGeom prst="rect">
            <a:avLst/>
          </a:prstGeom>
        </p:spPr>
      </p:pic>
      <p:pic>
        <p:nvPicPr>
          <p:cNvPr id="6" name="Picture 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3B35111-3EE8-EC44-7FD7-838C4CBB4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27" y="2658198"/>
            <a:ext cx="1244800" cy="1400400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9AB238-6DAF-3A29-9CB8-05C45626745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2">
                <a:alpha val="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11536AE-EAAB-4A25-4EB3-C0516B7DB19A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575350" y="2658198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01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AE656994-2024-4EA1-7266-64A52E62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DA3011F-9AAE-39F3-F45A-037EF1958F66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9D7A75-6309-8CF3-032A-E8E2C77AF860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4504776-97CC-A18B-F53D-C9D3155E48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564813" y="2660471"/>
            <a:ext cx="1244800" cy="1400400"/>
          </a:xfrm>
          <a:prstGeom prst="rect">
            <a:avLst/>
          </a:prstGeom>
        </p:spPr>
      </p:pic>
      <p:pic>
        <p:nvPicPr>
          <p:cNvPr id="9" name="Picture 8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F62275E-532F-9185-76A6-23A7D40F0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997" y="2660471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81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F46AB20-E2C4-D61F-53E8-9EF501581CB9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tx1">
                <a:alpha val="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A7EE478-411E-8258-EFAE-C1A8B7BC8896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929E4B2-8D3B-07C5-9BE6-9D67462095BE}"/>
              </a:ext>
            </a:extLst>
          </p:cNvPr>
          <p:cNvCxnSpPr>
            <a:cxnSpLocks/>
          </p:cNvCxnSpPr>
          <p:nvPr/>
        </p:nvCxnSpPr>
        <p:spPr>
          <a:xfrm flipV="1">
            <a:off x="1654838" y="28124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B1F128-B481-59CF-A263-75C190CD3844}"/>
              </a:ext>
            </a:extLst>
          </p:cNvPr>
          <p:cNvGrpSpPr/>
          <p:nvPr/>
        </p:nvGrpSpPr>
        <p:grpSpPr>
          <a:xfrm>
            <a:off x="1689306" y="2592835"/>
            <a:ext cx="1459730" cy="1400400"/>
            <a:chOff x="1634067" y="2660471"/>
            <a:chExt cx="1459730" cy="1400400"/>
          </a:xfrm>
          <a:scene3d>
            <a:camera prst="orthographicFront">
              <a:rot lat="0" lon="0" rev="1800000"/>
            </a:camera>
            <a:lightRig rig="threePt" dir="t"/>
          </a:scene3d>
        </p:grpSpPr>
        <p:pic>
          <p:nvPicPr>
            <p:cNvPr id="11" name="Picture 10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0E5CC745-75F3-F6C9-BAC1-B415DA1C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12" name="Picture 11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78EDDD37-806F-8AB1-5A0C-00A538773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8997" y="2660471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772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4FD4B50-1429-62F2-C060-54A542989A25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F7CA40B-7D52-A838-B724-6BF34D90A887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2DD0E1-4E4A-CA23-3B10-CCC39D2324D7}"/>
              </a:ext>
            </a:extLst>
          </p:cNvPr>
          <p:cNvCxnSpPr>
            <a:cxnSpLocks/>
          </p:cNvCxnSpPr>
          <p:nvPr/>
        </p:nvCxnSpPr>
        <p:spPr>
          <a:xfrm flipV="1">
            <a:off x="1654838" y="28124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ECC3480-7155-7870-1D62-3204D19E9A8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36C472-8D55-D5C1-A683-390B66110440}"/>
              </a:ext>
            </a:extLst>
          </p:cNvPr>
          <p:cNvGrpSpPr/>
          <p:nvPr/>
        </p:nvGrpSpPr>
        <p:grpSpPr>
          <a:xfrm>
            <a:off x="1710900" y="2575410"/>
            <a:ext cx="1459730" cy="1400400"/>
            <a:chOff x="1634067" y="2660471"/>
            <a:chExt cx="1459730" cy="1400400"/>
          </a:xfrm>
          <a:scene3d>
            <a:camera prst="orthographicFront">
              <a:rot lat="0" lon="0" rev="3600000"/>
            </a:camera>
            <a:lightRig rig="threePt" dir="t"/>
          </a:scene3d>
        </p:grpSpPr>
        <p:pic>
          <p:nvPicPr>
            <p:cNvPr id="11" name="Picture 10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95EBF450-9F95-305A-B355-26AB2498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12" name="Picture 11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1857DB39-7C78-C5DF-59D3-516E5C3FC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8997" y="2660471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0183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5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A66E2EC-2193-1685-D404-08430BEDF64F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CD223-9892-3849-A9B8-1815DDB0286D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70CC28-4477-6CE8-D419-67017EDDBD3A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19B7AC4-9665-365A-DF96-E93E085F1198}"/>
              </a:ext>
            </a:extLst>
          </p:cNvPr>
          <p:cNvGrpSpPr/>
          <p:nvPr/>
        </p:nvGrpSpPr>
        <p:grpSpPr>
          <a:xfrm>
            <a:off x="1969760" y="2628376"/>
            <a:ext cx="1459730" cy="1400400"/>
            <a:chOff x="1634067" y="2660471"/>
            <a:chExt cx="1459730" cy="1400400"/>
          </a:xfrm>
          <a:scene3d>
            <a:camera prst="orthographicFront">
              <a:rot lat="0" lon="0" rev="5400000"/>
            </a:camera>
            <a:lightRig rig="threePt" dir="t"/>
          </a:scene3d>
        </p:grpSpPr>
        <p:pic>
          <p:nvPicPr>
            <p:cNvPr id="8" name="Picture 7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2D13B8DB-05EA-04D5-A0ED-AADC7A996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34067" y="2661794"/>
              <a:ext cx="1242483" cy="1395855"/>
            </a:xfrm>
            <a:prstGeom prst="rect">
              <a:avLst/>
            </a:prstGeom>
          </p:spPr>
        </p:pic>
        <p:pic>
          <p:nvPicPr>
            <p:cNvPr id="9" name="Picture 8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7E029FF2-17DA-51C2-799C-E6B56457A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8997" y="2660471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000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6A075D6-1666-93D0-A542-5023D808F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56" y="2658198"/>
            <a:ext cx="1244800" cy="1400400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9AB238-6DAF-3A29-9CB8-05C45626745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2">
                <a:alpha val="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11536AE-EAAB-4A25-4EB3-C0516B7DB19A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575350" y="2658198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70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DA3011F-9AAE-39F3-F45A-037EF1958F66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9D7A75-6309-8CF3-032A-E8E2C77AF860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4504776-97CC-A18B-F53D-C9D3155E48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564813" y="2660471"/>
            <a:ext cx="1244800" cy="1400400"/>
          </a:xfrm>
          <a:prstGeom prst="rect">
            <a:avLst/>
          </a:prstGeom>
        </p:spPr>
      </p:pic>
      <p:pic>
        <p:nvPicPr>
          <p:cNvPr id="8" name="Picture 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A65EE093-187A-B84D-D765-63BCD900E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0766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40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98CC0E8-7FD1-DA9E-E017-CDE55C990B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631750" y="2657247"/>
            <a:ext cx="1244800" cy="1400400"/>
          </a:xfrm>
          <a:prstGeom prst="rect">
            <a:avLst/>
          </a:prstGeom>
        </p:spPr>
      </p:pic>
      <p:pic>
        <p:nvPicPr>
          <p:cNvPr id="18" name="Picture 1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86A9AD69-0303-E3C5-A8FB-0BFB1151EF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079550" y="2657247"/>
            <a:ext cx="1244800" cy="1400400"/>
          </a:xfrm>
          <a:prstGeom prst="rect">
            <a:avLst/>
          </a:prstGeom>
        </p:spPr>
      </p:pic>
      <p:pic>
        <p:nvPicPr>
          <p:cNvPr id="20" name="Picture 19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3310C507-CDBD-66E8-19C8-3B64F512F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350" y="2657247"/>
            <a:ext cx="1244800" cy="1400400"/>
          </a:xfrm>
          <a:prstGeom prst="rect">
            <a:avLst/>
          </a:prstGeom>
        </p:spPr>
      </p:pic>
      <p:pic>
        <p:nvPicPr>
          <p:cNvPr id="22" name="Picture 21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D2342F8-2EF9-BDB5-F412-19A52ED8C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308" y="2657247"/>
            <a:ext cx="1244800" cy="1400400"/>
          </a:xfrm>
          <a:prstGeom prst="rect">
            <a:avLst/>
          </a:prstGeom>
        </p:spPr>
      </p:pic>
      <p:pic>
        <p:nvPicPr>
          <p:cNvPr id="24" name="Picture 2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2C64CA7B-B94C-A2E4-E378-D1D13B18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266" y="2657247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14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DA3011F-9AAE-39F3-F45A-037EF1958F66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9D7A75-6309-8CF3-032A-E8E2C77AF860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4504776-97CC-A18B-F53D-C9D3155E48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564813" y="2660471"/>
            <a:ext cx="1244800" cy="1400400"/>
          </a:xfrm>
          <a:prstGeom prst="rect">
            <a:avLst/>
          </a:prstGeom>
        </p:spPr>
      </p:pic>
      <p:pic>
        <p:nvPicPr>
          <p:cNvPr id="8" name="Picture 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A65EE093-187A-B84D-D765-63BCD900E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67" y="2660766"/>
            <a:ext cx="1244800" cy="14004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41356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F46AB20-E2C4-D61F-53E8-9EF501581CB9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tx1">
                <a:alpha val="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A7EE478-411E-8258-EFAE-C1A8B7BC8896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929E4B2-8D3B-07C5-9BE6-9D67462095BE}"/>
              </a:ext>
            </a:extLst>
          </p:cNvPr>
          <p:cNvCxnSpPr>
            <a:cxnSpLocks/>
          </p:cNvCxnSpPr>
          <p:nvPr/>
        </p:nvCxnSpPr>
        <p:spPr>
          <a:xfrm flipV="1">
            <a:off x="1654838" y="28124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136AC1C9-E70E-A067-D2E2-CA26B280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456" y="2622770"/>
            <a:ext cx="1244800" cy="1400400"/>
          </a:xfrm>
          <a:prstGeom prst="rect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33612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4FD4B50-1429-62F2-C060-54A542989A25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F7CA40B-7D52-A838-B724-6BF34D90A887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2DD0E1-4E4A-CA23-3B10-CCC39D2324D7}"/>
              </a:ext>
            </a:extLst>
          </p:cNvPr>
          <p:cNvCxnSpPr>
            <a:cxnSpLocks/>
          </p:cNvCxnSpPr>
          <p:nvPr/>
        </p:nvCxnSpPr>
        <p:spPr>
          <a:xfrm flipV="1">
            <a:off x="1654838" y="28124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ECC3480-7155-7870-1D62-3204D19E9A8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C2B53A3-64B6-3070-9A5C-A00CD4686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430" y="2661792"/>
            <a:ext cx="1244800" cy="1400400"/>
          </a:xfrm>
          <a:prstGeom prst="rect">
            <a:avLst/>
          </a:prstGeom>
          <a:scene3d>
            <a:camera prst="orthographicFront">
              <a:rot lat="0" lon="0" rev="36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827249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5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A66E2EC-2193-1685-D404-08430BEDF64F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CD223-9892-3849-A9B8-1815DDB0286D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70CC28-4477-6CE8-D419-67017EDDBD3A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tx2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A9321E45-6EF5-FD40-7CF4-14510D763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067" y="2728800"/>
            <a:ext cx="1244800" cy="14004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67811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98CC0E8-7FD1-DA9E-E017-CDE55C990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750" y="2657247"/>
            <a:ext cx="1244800" cy="1400400"/>
          </a:xfrm>
          <a:prstGeom prst="rect">
            <a:avLst/>
          </a:prstGeom>
        </p:spPr>
      </p:pic>
      <p:pic>
        <p:nvPicPr>
          <p:cNvPr id="18" name="Picture 1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86A9AD69-0303-E3C5-A8FB-0BFB1151E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550" y="2657247"/>
            <a:ext cx="1244800" cy="1400400"/>
          </a:xfrm>
          <a:prstGeom prst="rect">
            <a:avLst/>
          </a:prstGeom>
        </p:spPr>
      </p:pic>
      <p:pic>
        <p:nvPicPr>
          <p:cNvPr id="20" name="Picture 19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3310C507-CDBD-66E8-19C8-3B64F512F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350" y="2657247"/>
            <a:ext cx="1244800" cy="1400400"/>
          </a:xfrm>
          <a:prstGeom prst="rect">
            <a:avLst/>
          </a:prstGeom>
        </p:spPr>
      </p:pic>
      <p:pic>
        <p:nvPicPr>
          <p:cNvPr id="22" name="Picture 21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D2342F8-2EF9-BDB5-F412-19A52ED8C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308" y="2657247"/>
            <a:ext cx="1244800" cy="1400400"/>
          </a:xfrm>
          <a:prstGeom prst="rect">
            <a:avLst/>
          </a:prstGeom>
        </p:spPr>
      </p:pic>
      <p:pic>
        <p:nvPicPr>
          <p:cNvPr id="24" name="Picture 2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2C64CA7B-B94C-A2E4-E378-D1D13B18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266" y="2657247"/>
            <a:ext cx="1244800" cy="14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2737E5-CFB6-368B-2BAF-4B3C7AECEC67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7405FF8-9D08-809D-0401-CA1E96CB7EFE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3AC0FC-E36B-A87C-F248-FCAE2030FBA9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A9F03A3-FBA0-A451-2CF5-297C476E7E08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215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E84225-3205-D981-3908-C707E61698A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18E47B5F-AA59-25C0-81F0-1F30C2421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379" y="2655926"/>
            <a:ext cx="1244800" cy="1400400"/>
          </a:xfrm>
          <a:prstGeom prst="rect">
            <a:avLst/>
          </a:prstGeom>
        </p:spPr>
      </p:pic>
      <p:pic>
        <p:nvPicPr>
          <p:cNvPr id="9" name="Picture 8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4F17C4B-9D12-6E28-6869-E78F97BB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950" y="2655926"/>
            <a:ext cx="1244800" cy="1400400"/>
          </a:xfrm>
          <a:prstGeom prst="rect">
            <a:avLst/>
          </a:prstGeom>
        </p:spPr>
      </p:pic>
      <p:pic>
        <p:nvPicPr>
          <p:cNvPr id="11" name="Picture 10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66321C2-675B-4549-561A-9EF126B8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692" y="2655926"/>
            <a:ext cx="1244800" cy="1400400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5855" y="2655926"/>
            <a:ext cx="1244800" cy="14004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2ECD68-3D8B-ACD5-BB57-28D03B3E58B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E1AEF0-835D-F1E2-377F-8434A9C28FE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679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18E47B5F-AA59-25C0-81F0-1F30C2421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455" y="2648641"/>
            <a:ext cx="1244800" cy="1400400"/>
          </a:xfrm>
          <a:prstGeom prst="rect">
            <a:avLst/>
          </a:prstGeom>
        </p:spPr>
      </p:pic>
      <p:pic>
        <p:nvPicPr>
          <p:cNvPr id="9" name="Picture 8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4F17C4B-9D12-6E28-6869-E78F97BB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645" y="2649592"/>
            <a:ext cx="1244800" cy="1400400"/>
          </a:xfrm>
          <a:prstGeom prst="rect">
            <a:avLst/>
          </a:prstGeom>
        </p:spPr>
      </p:pic>
      <p:pic>
        <p:nvPicPr>
          <p:cNvPr id="11" name="Picture 10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66321C2-675B-4549-561A-9EF126B8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750" y="2651864"/>
            <a:ext cx="1244800" cy="1400400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5975772" y="2655458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5855" y="2651864"/>
            <a:ext cx="1244800" cy="14004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20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BC511C1-7469-443B-CE8C-624BE66F9D7A}"/>
              </a:ext>
            </a:extLst>
          </p:cNvPr>
          <p:cNvGrpSpPr/>
          <p:nvPr/>
        </p:nvGrpSpPr>
        <p:grpSpPr>
          <a:xfrm>
            <a:off x="5663413" y="2498887"/>
            <a:ext cx="1867200" cy="1403623"/>
            <a:chOff x="6952950" y="2654975"/>
            <a:chExt cx="1867200" cy="1403623"/>
          </a:xfrm>
          <a:scene3d>
            <a:camera prst="orthographicFront">
              <a:rot lat="0" lon="0" rev="1800000"/>
            </a:camera>
            <a:lightRig rig="threePt" dir="t"/>
          </a:scene3d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82809C2-70FD-3A42-18E4-29BFB4D99952}"/>
                </a:ext>
              </a:extLst>
            </p:cNvPr>
            <p:cNvGrpSpPr/>
            <p:nvPr/>
          </p:nvGrpSpPr>
          <p:grpSpPr>
            <a:xfrm>
              <a:off x="6952950" y="2654975"/>
              <a:ext cx="1714800" cy="1403623"/>
              <a:chOff x="6952950" y="2654975"/>
              <a:chExt cx="1714800" cy="1403623"/>
            </a:xfrm>
          </p:grpSpPr>
          <p:pic>
            <p:nvPicPr>
              <p:cNvPr id="17" name="Picture 16" descr="A gold coin with a black background&#10;&#10;Description automatically generated">
                <a:extLst>
                  <a:ext uri="{FF2B5EF4-FFF2-40B4-BE49-F238E27FC236}">
                    <a16:creationId xmlns:a16="http://schemas.microsoft.com/office/drawing/2014/main" id="{6122AEBE-707A-E7F3-E9A1-EFA2A50EB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52950" y="2654975"/>
                <a:ext cx="1244800" cy="1400400"/>
              </a:xfrm>
              <a:prstGeom prst="rect">
                <a:avLst/>
              </a:prstGeom>
            </p:spPr>
          </p:pic>
          <p:pic>
            <p:nvPicPr>
              <p:cNvPr id="18" name="Picture 17" descr="A gold coin with a black background&#10;&#10;Description automatically generated">
                <a:extLst>
                  <a:ext uri="{FF2B5EF4-FFF2-40B4-BE49-F238E27FC236}">
                    <a16:creationId xmlns:a16="http://schemas.microsoft.com/office/drawing/2014/main" id="{1C356F35-33E8-A5C3-E26A-FB6FEB496D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1140" y="2655926"/>
                <a:ext cx="1244800" cy="1400400"/>
              </a:xfrm>
              <a:prstGeom prst="rect">
                <a:avLst/>
              </a:prstGeom>
            </p:spPr>
          </p:pic>
          <p:pic>
            <p:nvPicPr>
              <p:cNvPr id="19" name="Picture 18" descr="A gold coin with a black background&#10;&#10;Description automatically generated">
                <a:extLst>
                  <a:ext uri="{FF2B5EF4-FFF2-40B4-BE49-F238E27FC236}">
                    <a16:creationId xmlns:a16="http://schemas.microsoft.com/office/drawing/2014/main" id="{C01CB33C-CA99-4E85-4A62-AAD4E9BA7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8245" y="2658198"/>
                <a:ext cx="1244800" cy="1400400"/>
              </a:xfrm>
              <a:prstGeom prst="rect">
                <a:avLst/>
              </a:prstGeom>
            </p:spPr>
          </p:pic>
          <p:pic>
            <p:nvPicPr>
              <p:cNvPr id="20" name="Picture 19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38867997-9C4C-C8C7-3DAD-DBEDE0D3D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0"/>
              </a:blip>
              <a:stretch>
                <a:fillRect/>
              </a:stretch>
            </p:blipFill>
            <p:spPr>
              <a:xfrm>
                <a:off x="7425267" y="2661792"/>
                <a:ext cx="1242483" cy="1395855"/>
              </a:xfrm>
              <a:prstGeom prst="rect">
                <a:avLst/>
              </a:prstGeom>
            </p:spPr>
          </p:pic>
        </p:grpSp>
        <p:pic>
          <p:nvPicPr>
            <p:cNvPr id="16" name="Picture 15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B1A7F7BF-73F9-5120-FEE8-7981CE360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75350" y="2658198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2359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EB92636-D5FA-732C-B780-0CB510344064}"/>
              </a:ext>
            </a:extLst>
          </p:cNvPr>
          <p:cNvGrpSpPr/>
          <p:nvPr/>
        </p:nvGrpSpPr>
        <p:grpSpPr>
          <a:xfrm>
            <a:off x="5607550" y="2441651"/>
            <a:ext cx="1867200" cy="1403623"/>
            <a:chOff x="6952950" y="2654975"/>
            <a:chExt cx="1867200" cy="1403623"/>
          </a:xfrm>
          <a:scene3d>
            <a:camera prst="orthographicFront">
              <a:rot lat="0" lon="0" rev="3600000"/>
            </a:camera>
            <a:lightRig rig="threePt" dir="t"/>
          </a:scene3d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F15A721-74F9-0F87-7497-C149EBCE3D98}"/>
                </a:ext>
              </a:extLst>
            </p:cNvPr>
            <p:cNvGrpSpPr/>
            <p:nvPr/>
          </p:nvGrpSpPr>
          <p:grpSpPr>
            <a:xfrm>
              <a:off x="6952950" y="2654975"/>
              <a:ext cx="1714800" cy="1403623"/>
              <a:chOff x="6952950" y="2654975"/>
              <a:chExt cx="1714800" cy="1403623"/>
            </a:xfrm>
          </p:grpSpPr>
          <p:pic>
            <p:nvPicPr>
              <p:cNvPr id="17" name="Picture 16" descr="A gold coin with a black background&#10;&#10;Description automatically generated">
                <a:extLst>
                  <a:ext uri="{FF2B5EF4-FFF2-40B4-BE49-F238E27FC236}">
                    <a16:creationId xmlns:a16="http://schemas.microsoft.com/office/drawing/2014/main" id="{5908ADF7-8386-1DD8-9D9E-47D41EBBE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52950" y="2654975"/>
                <a:ext cx="1244800" cy="1400400"/>
              </a:xfrm>
              <a:prstGeom prst="rect">
                <a:avLst/>
              </a:prstGeom>
            </p:spPr>
          </p:pic>
          <p:pic>
            <p:nvPicPr>
              <p:cNvPr id="18" name="Picture 17" descr="A gold coin with a black background&#10;&#10;Description automatically generated">
                <a:extLst>
                  <a:ext uri="{FF2B5EF4-FFF2-40B4-BE49-F238E27FC236}">
                    <a16:creationId xmlns:a16="http://schemas.microsoft.com/office/drawing/2014/main" id="{AC826890-F04B-091F-5C56-764EE3AC71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1140" y="2655926"/>
                <a:ext cx="1244800" cy="1400400"/>
              </a:xfrm>
              <a:prstGeom prst="rect">
                <a:avLst/>
              </a:prstGeom>
            </p:spPr>
          </p:pic>
          <p:pic>
            <p:nvPicPr>
              <p:cNvPr id="19" name="Picture 18" descr="A gold coin with a black background&#10;&#10;Description automatically generated">
                <a:extLst>
                  <a:ext uri="{FF2B5EF4-FFF2-40B4-BE49-F238E27FC236}">
                    <a16:creationId xmlns:a16="http://schemas.microsoft.com/office/drawing/2014/main" id="{B9FBDFE4-A430-F2BA-9AFD-6202A9A29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8245" y="2658198"/>
                <a:ext cx="1244800" cy="1400400"/>
              </a:xfrm>
              <a:prstGeom prst="rect">
                <a:avLst/>
              </a:prstGeom>
            </p:spPr>
          </p:pic>
          <p:pic>
            <p:nvPicPr>
              <p:cNvPr id="20" name="Picture 19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88E18846-2272-FE23-D944-663F4FC1A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0"/>
              </a:blip>
              <a:stretch>
                <a:fillRect/>
              </a:stretch>
            </p:blipFill>
            <p:spPr>
              <a:xfrm>
                <a:off x="7425267" y="2661792"/>
                <a:ext cx="1242483" cy="1395855"/>
              </a:xfrm>
              <a:prstGeom prst="rect">
                <a:avLst/>
              </a:prstGeom>
            </p:spPr>
          </p:pic>
        </p:grpSp>
        <p:pic>
          <p:nvPicPr>
            <p:cNvPr id="16" name="Picture 15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4F9C5E91-B28C-C747-A119-3EBCAF910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75350" y="2658198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2702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E84225-3205-D981-3908-C707E61698A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5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2ECD68-3D8B-ACD5-BB57-28D03B3E58B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E1AEF0-835D-F1E2-377F-8434A9C28FE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0D6648-0AE7-5A8B-0E28-BBB2E2A2F2F3}"/>
              </a:ext>
            </a:extLst>
          </p:cNvPr>
          <p:cNvGrpSpPr/>
          <p:nvPr/>
        </p:nvGrpSpPr>
        <p:grpSpPr>
          <a:xfrm>
            <a:off x="5707892" y="2427178"/>
            <a:ext cx="1867200" cy="1403623"/>
            <a:chOff x="6952950" y="2654975"/>
            <a:chExt cx="1867200" cy="1403623"/>
          </a:xfrm>
          <a:scene3d>
            <a:camera prst="orthographicFront">
              <a:rot lat="0" lon="0" rev="5400000"/>
            </a:camera>
            <a:lightRig rig="threePt" dir="t"/>
          </a:scene3d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954AE7-24DF-797D-621A-27E0F2754E5F}"/>
                </a:ext>
              </a:extLst>
            </p:cNvPr>
            <p:cNvGrpSpPr/>
            <p:nvPr/>
          </p:nvGrpSpPr>
          <p:grpSpPr>
            <a:xfrm>
              <a:off x="6952950" y="2654975"/>
              <a:ext cx="1714800" cy="1403623"/>
              <a:chOff x="6952950" y="2654975"/>
              <a:chExt cx="1714800" cy="1403623"/>
            </a:xfrm>
          </p:grpSpPr>
          <p:pic>
            <p:nvPicPr>
              <p:cNvPr id="17" name="Picture 16" descr="A gold coin with a black background&#10;&#10;Description automatically generated">
                <a:extLst>
                  <a:ext uri="{FF2B5EF4-FFF2-40B4-BE49-F238E27FC236}">
                    <a16:creationId xmlns:a16="http://schemas.microsoft.com/office/drawing/2014/main" id="{C11C8FDD-10F2-6FBE-FF73-69604DD1B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52950" y="2654975"/>
                <a:ext cx="1244800" cy="1400400"/>
              </a:xfrm>
              <a:prstGeom prst="rect">
                <a:avLst/>
              </a:prstGeom>
            </p:spPr>
          </p:pic>
          <p:pic>
            <p:nvPicPr>
              <p:cNvPr id="18" name="Picture 17" descr="A gold coin with a black background&#10;&#10;Description automatically generated">
                <a:extLst>
                  <a:ext uri="{FF2B5EF4-FFF2-40B4-BE49-F238E27FC236}">
                    <a16:creationId xmlns:a16="http://schemas.microsoft.com/office/drawing/2014/main" id="{365B9675-AE83-85B7-1CA7-0B203A307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61140" y="2655926"/>
                <a:ext cx="1244800" cy="1400400"/>
              </a:xfrm>
              <a:prstGeom prst="rect">
                <a:avLst/>
              </a:prstGeom>
            </p:spPr>
          </p:pic>
          <p:pic>
            <p:nvPicPr>
              <p:cNvPr id="19" name="Picture 18" descr="A gold coin with a black background&#10;&#10;Description automatically generated">
                <a:extLst>
                  <a:ext uri="{FF2B5EF4-FFF2-40B4-BE49-F238E27FC236}">
                    <a16:creationId xmlns:a16="http://schemas.microsoft.com/office/drawing/2014/main" id="{09DEC9F0-E737-862A-7848-061ADC0004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8245" y="2658198"/>
                <a:ext cx="1244800" cy="1400400"/>
              </a:xfrm>
              <a:prstGeom prst="rect">
                <a:avLst/>
              </a:prstGeom>
            </p:spPr>
          </p:pic>
          <p:pic>
            <p:nvPicPr>
              <p:cNvPr id="20" name="Picture 19" descr="A gold coin with a dollar sign&#10;&#10;Description automatically generated">
                <a:extLst>
                  <a:ext uri="{FF2B5EF4-FFF2-40B4-BE49-F238E27FC236}">
                    <a16:creationId xmlns:a16="http://schemas.microsoft.com/office/drawing/2014/main" id="{63FB8C43-1C9E-B0CD-D811-BA15BE368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0"/>
              </a:blip>
              <a:stretch>
                <a:fillRect/>
              </a:stretch>
            </p:blipFill>
            <p:spPr>
              <a:xfrm>
                <a:off x="7425267" y="2661792"/>
                <a:ext cx="1242483" cy="1395855"/>
              </a:xfrm>
              <a:prstGeom prst="rect">
                <a:avLst/>
              </a:prstGeom>
            </p:spPr>
          </p:pic>
        </p:grpSp>
        <p:pic>
          <p:nvPicPr>
            <p:cNvPr id="16" name="Picture 15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0D2C2B39-2E96-4450-F20B-3AB89212B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75350" y="2658198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924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98CC0E8-7FD1-DA9E-E017-CDE55C990B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631750" y="2657247"/>
            <a:ext cx="1244800" cy="1400400"/>
          </a:xfrm>
          <a:prstGeom prst="rect">
            <a:avLst/>
          </a:prstGeom>
        </p:spPr>
      </p:pic>
      <p:pic>
        <p:nvPicPr>
          <p:cNvPr id="18" name="Picture 1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86A9AD69-0303-E3C5-A8FB-0BFB1151EF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079550" y="2657247"/>
            <a:ext cx="1244800" cy="1400400"/>
          </a:xfrm>
          <a:prstGeom prst="rect">
            <a:avLst/>
          </a:prstGeom>
        </p:spPr>
      </p:pic>
      <p:pic>
        <p:nvPicPr>
          <p:cNvPr id="20" name="Picture 19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3310C507-CDBD-66E8-19C8-3B64F512F0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527350" y="2657247"/>
            <a:ext cx="1244800" cy="1400400"/>
          </a:xfrm>
          <a:prstGeom prst="rect">
            <a:avLst/>
          </a:prstGeom>
        </p:spPr>
      </p:pic>
      <p:pic>
        <p:nvPicPr>
          <p:cNvPr id="22" name="Picture 21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D2342F8-2EF9-BDB5-F412-19A52ED8C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308" y="2657247"/>
            <a:ext cx="1244800" cy="1400400"/>
          </a:xfrm>
          <a:prstGeom prst="rect">
            <a:avLst/>
          </a:prstGeom>
        </p:spPr>
      </p:pic>
      <p:pic>
        <p:nvPicPr>
          <p:cNvPr id="24" name="Picture 2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2C64CA7B-B94C-A2E4-E378-D1D13B18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266" y="2657247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80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E84225-3205-D981-3908-C707E61698A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4F17C4B-9D12-6E28-6869-E78F97BB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950" y="2655926"/>
            <a:ext cx="1244800" cy="1400400"/>
          </a:xfrm>
          <a:prstGeom prst="rect">
            <a:avLst/>
          </a:prstGeom>
        </p:spPr>
      </p:pic>
      <p:pic>
        <p:nvPicPr>
          <p:cNvPr id="11" name="Picture 10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66321C2-675B-4549-561A-9EF126B8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692" y="2655926"/>
            <a:ext cx="1244800" cy="1400400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5855" y="2655926"/>
            <a:ext cx="1244800" cy="14004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2ECD68-3D8B-ACD5-BB57-28D03B3E58B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E1AEF0-835D-F1E2-377F-8434A9C28FE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449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4F17C4B-9D12-6E28-6869-E78F97BB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645" y="2649592"/>
            <a:ext cx="1244800" cy="1400400"/>
          </a:xfrm>
          <a:prstGeom prst="rect">
            <a:avLst/>
          </a:prstGeom>
        </p:spPr>
      </p:pic>
      <p:pic>
        <p:nvPicPr>
          <p:cNvPr id="11" name="Picture 10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66321C2-675B-4549-561A-9EF126B8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750" y="2651864"/>
            <a:ext cx="1244800" cy="1400400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5975772" y="2655458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5855" y="2651864"/>
            <a:ext cx="1244800" cy="14004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55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82809C2-70FD-3A42-18E4-29BFB4D99952}"/>
              </a:ext>
            </a:extLst>
          </p:cNvPr>
          <p:cNvGrpSpPr/>
          <p:nvPr/>
        </p:nvGrpSpPr>
        <p:grpSpPr>
          <a:xfrm>
            <a:off x="5663413" y="2498887"/>
            <a:ext cx="1714800" cy="1403623"/>
            <a:chOff x="6952950" y="2654975"/>
            <a:chExt cx="1714800" cy="1403623"/>
          </a:xfrm>
          <a:scene3d>
            <a:camera prst="orthographicFront">
              <a:rot lat="0" lon="0" rev="1800000"/>
            </a:camera>
            <a:lightRig rig="threePt" dir="t"/>
          </a:scene3d>
        </p:grpSpPr>
        <p:pic>
          <p:nvPicPr>
            <p:cNvPr id="17" name="Picture 16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6122AEBE-707A-E7F3-E9A1-EFA2A50EB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2950" y="2654975"/>
              <a:ext cx="1244800" cy="1400400"/>
            </a:xfrm>
            <a:prstGeom prst="rect">
              <a:avLst/>
            </a:prstGeom>
          </p:spPr>
        </p:pic>
        <p:pic>
          <p:nvPicPr>
            <p:cNvPr id="18" name="Picture 17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1C356F35-33E8-A5C3-E26A-FB6FEB496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1140" y="2655926"/>
              <a:ext cx="1244800" cy="1400400"/>
            </a:xfrm>
            <a:prstGeom prst="rect">
              <a:avLst/>
            </a:prstGeom>
          </p:spPr>
        </p:pic>
        <p:pic>
          <p:nvPicPr>
            <p:cNvPr id="19" name="Picture 18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C01CB33C-CA99-4E85-4A62-AAD4E9BA7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8245" y="2658198"/>
              <a:ext cx="1244800" cy="1400400"/>
            </a:xfrm>
            <a:prstGeom prst="rect">
              <a:avLst/>
            </a:prstGeom>
          </p:spPr>
        </p:pic>
        <p:pic>
          <p:nvPicPr>
            <p:cNvPr id="20" name="Picture 19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38867997-9C4C-C8C7-3DAD-DBEDE0D3D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tretch>
              <a:fillRect/>
            </a:stretch>
          </p:blipFill>
          <p:spPr>
            <a:xfrm>
              <a:off x="7425267" y="2661792"/>
              <a:ext cx="1242483" cy="1395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6466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15A721-74F9-0F87-7497-C149EBCE3D98}"/>
              </a:ext>
            </a:extLst>
          </p:cNvPr>
          <p:cNvGrpSpPr/>
          <p:nvPr/>
        </p:nvGrpSpPr>
        <p:grpSpPr>
          <a:xfrm>
            <a:off x="5607550" y="2441651"/>
            <a:ext cx="1714800" cy="1403623"/>
            <a:chOff x="6952950" y="2654975"/>
            <a:chExt cx="1714800" cy="1403623"/>
          </a:xfrm>
          <a:scene3d>
            <a:camera prst="orthographicFront">
              <a:rot lat="0" lon="0" rev="3600000"/>
            </a:camera>
            <a:lightRig rig="threePt" dir="t"/>
          </a:scene3d>
        </p:grpSpPr>
        <p:pic>
          <p:nvPicPr>
            <p:cNvPr id="17" name="Picture 16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5908ADF7-8386-1DD8-9D9E-47D41EBB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2950" y="2654975"/>
              <a:ext cx="1244800" cy="1400400"/>
            </a:xfrm>
            <a:prstGeom prst="rect">
              <a:avLst/>
            </a:prstGeom>
          </p:spPr>
        </p:pic>
        <p:pic>
          <p:nvPicPr>
            <p:cNvPr id="18" name="Picture 17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AC826890-F04B-091F-5C56-764EE3AC7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1140" y="2655926"/>
              <a:ext cx="1244800" cy="1400400"/>
            </a:xfrm>
            <a:prstGeom prst="rect">
              <a:avLst/>
            </a:prstGeom>
          </p:spPr>
        </p:pic>
        <p:pic>
          <p:nvPicPr>
            <p:cNvPr id="19" name="Picture 18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B9FBDFE4-A430-F2BA-9AFD-6202A9A29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8245" y="2658198"/>
              <a:ext cx="1244800" cy="1400400"/>
            </a:xfrm>
            <a:prstGeom prst="rect">
              <a:avLst/>
            </a:prstGeom>
          </p:spPr>
        </p:pic>
        <p:pic>
          <p:nvPicPr>
            <p:cNvPr id="20" name="Picture 19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88E18846-2272-FE23-D944-663F4FC1A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tretch>
              <a:fillRect/>
            </a:stretch>
          </p:blipFill>
          <p:spPr>
            <a:xfrm>
              <a:off x="7425267" y="2661792"/>
              <a:ext cx="1242483" cy="1395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8678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E84225-3205-D981-3908-C707E61698A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5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2ECD68-3D8B-ACD5-BB57-28D03B3E58B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E1AEF0-835D-F1E2-377F-8434A9C28FE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954AE7-24DF-797D-621A-27E0F2754E5F}"/>
              </a:ext>
            </a:extLst>
          </p:cNvPr>
          <p:cNvGrpSpPr/>
          <p:nvPr/>
        </p:nvGrpSpPr>
        <p:grpSpPr>
          <a:xfrm>
            <a:off x="5784221" y="2499837"/>
            <a:ext cx="1714800" cy="1403623"/>
            <a:chOff x="6952950" y="2654975"/>
            <a:chExt cx="1714800" cy="1403623"/>
          </a:xfrm>
          <a:scene3d>
            <a:camera prst="orthographicFront">
              <a:rot lat="0" lon="0" rev="5400000"/>
            </a:camera>
            <a:lightRig rig="threePt" dir="t"/>
          </a:scene3d>
        </p:grpSpPr>
        <p:pic>
          <p:nvPicPr>
            <p:cNvPr id="17" name="Picture 16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C11C8FDD-10F2-6FBE-FF73-69604DD1B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2950" y="2654975"/>
              <a:ext cx="1244800" cy="1400400"/>
            </a:xfrm>
            <a:prstGeom prst="rect">
              <a:avLst/>
            </a:prstGeom>
          </p:spPr>
        </p:pic>
        <p:pic>
          <p:nvPicPr>
            <p:cNvPr id="18" name="Picture 17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365B9675-AE83-85B7-1CA7-0B203A307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1140" y="2655926"/>
              <a:ext cx="1244800" cy="1400400"/>
            </a:xfrm>
            <a:prstGeom prst="rect">
              <a:avLst/>
            </a:prstGeom>
          </p:spPr>
        </p:pic>
        <p:pic>
          <p:nvPicPr>
            <p:cNvPr id="19" name="Picture 18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09DEC9F0-E737-862A-7848-061ADC00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8245" y="2658198"/>
              <a:ext cx="1244800" cy="1400400"/>
            </a:xfrm>
            <a:prstGeom prst="rect">
              <a:avLst/>
            </a:prstGeom>
          </p:spPr>
        </p:pic>
        <p:pic>
          <p:nvPicPr>
            <p:cNvPr id="20" name="Picture 19" descr="A gold coin with a dollar sign&#10;&#10;Description automatically generated">
              <a:extLst>
                <a:ext uri="{FF2B5EF4-FFF2-40B4-BE49-F238E27FC236}">
                  <a16:creationId xmlns:a16="http://schemas.microsoft.com/office/drawing/2014/main" id="{63FB8C43-1C9E-B0CD-D811-BA15BE368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tretch>
              <a:fillRect/>
            </a:stretch>
          </p:blipFill>
          <p:spPr>
            <a:xfrm>
              <a:off x="7425267" y="2661792"/>
              <a:ext cx="1242483" cy="13958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2827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E84225-3205-D981-3908-C707E61698A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66321C2-675B-4549-561A-9EF126B8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692" y="2655926"/>
            <a:ext cx="1244800" cy="1400400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5855" y="2655926"/>
            <a:ext cx="1244800" cy="14004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2ECD68-3D8B-ACD5-BB57-28D03B3E58B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E1AEF0-835D-F1E2-377F-8434A9C28FE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009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66321C2-675B-4549-561A-9EF126B8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750" y="2651864"/>
            <a:ext cx="1244800" cy="1400400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5975772" y="2655458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5855" y="2651864"/>
            <a:ext cx="1244800" cy="14004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969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82809C2-70FD-3A42-18E4-29BFB4D99952}"/>
              </a:ext>
            </a:extLst>
          </p:cNvPr>
          <p:cNvGrpSpPr/>
          <p:nvPr/>
        </p:nvGrpSpPr>
        <p:grpSpPr>
          <a:xfrm>
            <a:off x="5663413" y="2574844"/>
            <a:ext cx="1452990" cy="1401351"/>
            <a:chOff x="6952950" y="2654975"/>
            <a:chExt cx="1452990" cy="1401351"/>
          </a:xfrm>
          <a:scene3d>
            <a:camera prst="orthographicFront">
              <a:rot lat="0" lon="0" rev="1800000"/>
            </a:camera>
            <a:lightRig rig="threePt" dir="t"/>
          </a:scene3d>
        </p:grpSpPr>
        <p:pic>
          <p:nvPicPr>
            <p:cNvPr id="17" name="Picture 16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6122AEBE-707A-E7F3-E9A1-EFA2A50EB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2950" y="2654975"/>
              <a:ext cx="1244800" cy="1400400"/>
            </a:xfrm>
            <a:prstGeom prst="rect">
              <a:avLst/>
            </a:prstGeom>
          </p:spPr>
        </p:pic>
        <p:pic>
          <p:nvPicPr>
            <p:cNvPr id="18" name="Picture 17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1C356F35-33E8-A5C3-E26A-FB6FEB496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1140" y="2655926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25513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2E38F92-75BC-9139-34A3-4B9716FB6855}"/>
              </a:ext>
            </a:extLst>
          </p:cNvPr>
          <p:cNvGrpSpPr/>
          <p:nvPr/>
        </p:nvGrpSpPr>
        <p:grpSpPr>
          <a:xfrm>
            <a:off x="5711645" y="2546226"/>
            <a:ext cx="1452990" cy="1401351"/>
            <a:chOff x="6952950" y="2654975"/>
            <a:chExt cx="1452990" cy="1401351"/>
          </a:xfrm>
          <a:scene3d>
            <a:camera prst="orthographicFront">
              <a:rot lat="0" lon="0" rev="3600000"/>
            </a:camera>
            <a:lightRig rig="threePt" dir="t"/>
          </a:scene3d>
        </p:grpSpPr>
        <p:pic>
          <p:nvPicPr>
            <p:cNvPr id="14" name="Picture 13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64B4504E-1D6A-EE14-B73C-0C9F7AF63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2950" y="2654975"/>
              <a:ext cx="1244800" cy="1400400"/>
            </a:xfrm>
            <a:prstGeom prst="rect">
              <a:avLst/>
            </a:prstGeom>
          </p:spPr>
        </p:pic>
        <p:pic>
          <p:nvPicPr>
            <p:cNvPr id="16" name="Picture 15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E7ED326B-0569-F990-253C-E178A6AD3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1140" y="2655926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17915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E84225-3205-D981-3908-C707E61698A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5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2ECD68-3D8B-ACD5-BB57-28D03B3E58B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E1AEF0-835D-F1E2-377F-8434A9C28FE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B66BE5E-C6EA-6633-C606-E8E29507ECC4}"/>
              </a:ext>
            </a:extLst>
          </p:cNvPr>
          <p:cNvGrpSpPr/>
          <p:nvPr/>
        </p:nvGrpSpPr>
        <p:grpSpPr>
          <a:xfrm>
            <a:off x="5943766" y="2658198"/>
            <a:ext cx="1452990" cy="1401351"/>
            <a:chOff x="6952950" y="2654975"/>
            <a:chExt cx="1452990" cy="1401351"/>
          </a:xfrm>
          <a:scene3d>
            <a:camera prst="orthographicFront">
              <a:rot lat="0" lon="0" rev="5400000"/>
            </a:camera>
            <a:lightRig rig="threePt" dir="t"/>
          </a:scene3d>
        </p:grpSpPr>
        <p:pic>
          <p:nvPicPr>
            <p:cNvPr id="4" name="Picture 3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F2EFCDFF-D18C-D3E9-9B5D-1974CE0F4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2950" y="2654975"/>
              <a:ext cx="1244800" cy="1400400"/>
            </a:xfrm>
            <a:prstGeom prst="rect">
              <a:avLst/>
            </a:prstGeom>
          </p:spPr>
        </p:pic>
        <p:pic>
          <p:nvPicPr>
            <p:cNvPr id="5" name="Picture 4" descr="A gold coin with a black background&#10;&#10;Description automatically generated">
              <a:extLst>
                <a:ext uri="{FF2B5EF4-FFF2-40B4-BE49-F238E27FC236}">
                  <a16:creationId xmlns:a16="http://schemas.microsoft.com/office/drawing/2014/main" id="{3188934E-496E-54DB-E37D-060E60472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1140" y="2655926"/>
              <a:ext cx="1244800" cy="14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2409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98CC0E8-7FD1-DA9E-E017-CDE55C990B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631750" y="2657247"/>
            <a:ext cx="1244800" cy="1400400"/>
          </a:xfrm>
          <a:prstGeom prst="rect">
            <a:avLst/>
          </a:prstGeom>
        </p:spPr>
      </p:pic>
      <p:pic>
        <p:nvPicPr>
          <p:cNvPr id="18" name="Picture 1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86A9AD69-0303-E3C5-A8FB-0BFB1151EF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079550" y="2657247"/>
            <a:ext cx="1244800" cy="1400400"/>
          </a:xfrm>
          <a:prstGeom prst="rect">
            <a:avLst/>
          </a:prstGeom>
        </p:spPr>
      </p:pic>
      <p:pic>
        <p:nvPicPr>
          <p:cNvPr id="20" name="Picture 19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3310C507-CDBD-66E8-19C8-3B64F512F0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527350" y="2657247"/>
            <a:ext cx="1244800" cy="1400400"/>
          </a:xfrm>
          <a:prstGeom prst="rect">
            <a:avLst/>
          </a:prstGeom>
        </p:spPr>
      </p:pic>
      <p:pic>
        <p:nvPicPr>
          <p:cNvPr id="22" name="Picture 21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D2342F8-2EF9-BDB5-F412-19A52ED8C8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5976308" y="2657247"/>
            <a:ext cx="1244800" cy="1400400"/>
          </a:xfrm>
          <a:prstGeom prst="rect">
            <a:avLst/>
          </a:prstGeom>
        </p:spPr>
      </p:pic>
      <p:pic>
        <p:nvPicPr>
          <p:cNvPr id="24" name="Picture 2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2C64CA7B-B94C-A2E4-E378-D1D13B18C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266" y="2657247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389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E84225-3205-D981-3908-C707E61698A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5855" y="2655926"/>
            <a:ext cx="1244800" cy="14004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2ECD68-3D8B-ACD5-BB57-28D03B3E58B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E1AEF0-835D-F1E2-377F-8434A9C28FE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1958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E84225-3205-D981-3908-C707E61698A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6125855" y="2655926"/>
            <a:ext cx="1244800" cy="14004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2ECD68-3D8B-ACD5-BB57-28D03B3E58B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E1AEF0-835D-F1E2-377F-8434A9C28FE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2D82FFFC-544F-AEB4-4BDF-4EBEBD4C4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585" y="2655926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63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  <p:pic>
        <p:nvPicPr>
          <p:cNvPr id="7" name="Picture 6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D0DE457-95AD-F1B3-26A8-3D94B17471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5855" y="2651864"/>
            <a:ext cx="1244800" cy="14004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482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pic>
        <p:nvPicPr>
          <p:cNvPr id="3" name="Picture 2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3345E2A0-ED81-84D5-7715-1EF646989A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5855" y="2651864"/>
            <a:ext cx="1244800" cy="1400400"/>
          </a:xfrm>
          <a:prstGeom prst="rect">
            <a:avLst/>
          </a:prstGeom>
          <a:scene3d>
            <a:camera prst="orthographicFront">
              <a:rot lat="0" lon="0" rev="1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03715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D79EC52-EE4E-B695-3148-91BB543E9C93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C61198-6A45-B7F2-724F-888C9EF57C5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B5485E-FA01-2CB1-7FB9-475D158067FD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959FB62-191B-492C-DBF9-5EBDCB5BAA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pic>
        <p:nvPicPr>
          <p:cNvPr id="3" name="Picture 2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4E732F5-F158-48FA-F823-E82D00DE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5855" y="2651864"/>
            <a:ext cx="1244800" cy="1400400"/>
          </a:xfrm>
          <a:prstGeom prst="rect">
            <a:avLst/>
          </a:prstGeom>
          <a:scene3d>
            <a:camera prst="orthographicFront">
              <a:rot lat="0" lon="0" rev="36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734736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7E84225-3205-D981-3908-C707E61698A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5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2ECD68-3D8B-ACD5-BB57-28D03B3E58B2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AE1AEF0-835D-F1E2-377F-8434A9C28FE0}"/>
              </a:ext>
            </a:extLst>
          </p:cNvPr>
          <p:cNvCxnSpPr>
            <a:cxnSpLocks/>
          </p:cNvCxnSpPr>
          <p:nvPr/>
        </p:nvCxnSpPr>
        <p:spPr>
          <a:xfrm flipV="1">
            <a:off x="1807238" y="2964812"/>
            <a:ext cx="0" cy="1091972"/>
          </a:xfrm>
          <a:prstGeom prst="line">
            <a:avLst/>
          </a:prstGeom>
          <a:ln w="50800">
            <a:solidFill>
              <a:schemeClr val="accent6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36E2E33-C91B-8907-0D21-E1632B9E4B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1749" y="2758178"/>
            <a:ext cx="1244800" cy="1400400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40377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est full of gold coins&#10;&#10;Description automatically generated">
            <a:extLst>
              <a:ext uri="{FF2B5EF4-FFF2-40B4-BE49-F238E27FC236}">
                <a16:creationId xmlns:a16="http://schemas.microsoft.com/office/drawing/2014/main" id="{045E6ADB-F257-7D71-5DBA-F1EFC7E7B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83" y="4757513"/>
            <a:ext cx="2044445" cy="1800000"/>
          </a:xfrm>
          <a:prstGeom prst="rect">
            <a:avLst/>
          </a:prstGeom>
        </p:spPr>
      </p:pic>
      <p:pic>
        <p:nvPicPr>
          <p:cNvPr id="5" name="Picture 4" descr="A close-up of a chest&#10;&#10;Description automatically generated">
            <a:extLst>
              <a:ext uri="{FF2B5EF4-FFF2-40B4-BE49-F238E27FC236}">
                <a16:creationId xmlns:a16="http://schemas.microsoft.com/office/drawing/2014/main" id="{92D8F089-2607-B921-5911-2AF1DCDB3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83" y="300487"/>
            <a:ext cx="2046667" cy="1800000"/>
          </a:xfrm>
          <a:prstGeom prst="rect">
            <a:avLst/>
          </a:prstGeom>
        </p:spPr>
      </p:pic>
      <p:pic>
        <p:nvPicPr>
          <p:cNvPr id="7" name="Picture 6" descr="A close-up of a chest&#10;&#10;Description automatically generated">
            <a:extLst>
              <a:ext uri="{FF2B5EF4-FFF2-40B4-BE49-F238E27FC236}">
                <a16:creationId xmlns:a16="http://schemas.microsoft.com/office/drawing/2014/main" id="{16E70BA8-B1A4-CF6E-9A98-C30907064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83" y="2529000"/>
            <a:ext cx="204666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97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3E8E123-ED22-C9B1-C159-6ECF472839ED}"/>
              </a:ext>
            </a:extLst>
          </p:cNvPr>
          <p:cNvGrpSpPr/>
          <p:nvPr/>
        </p:nvGrpSpPr>
        <p:grpSpPr>
          <a:xfrm>
            <a:off x="-911105" y="1962998"/>
            <a:ext cx="13568734" cy="1320728"/>
            <a:chOff x="-686922" y="1867097"/>
            <a:chExt cx="13568734" cy="1320728"/>
          </a:xfrm>
          <a:scene3d>
            <a:camera prst="orthographicFront">
              <a:rot lat="1200000" lon="120000" rev="0"/>
            </a:camera>
            <a:lightRig rig="threePt" dir="t"/>
          </a:scene3d>
        </p:grpSpPr>
        <p:pic>
          <p:nvPicPr>
            <p:cNvPr id="2" name="Picture 1" descr="A brown object with a black background&#10;&#10;Description automatically generated">
              <a:extLst>
                <a:ext uri="{FF2B5EF4-FFF2-40B4-BE49-F238E27FC236}">
                  <a16:creationId xmlns:a16="http://schemas.microsoft.com/office/drawing/2014/main" id="{9D473C94-C87A-79B9-A62D-A8EB34ADE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178"/>
            <a:stretch/>
          </p:blipFill>
          <p:spPr>
            <a:xfrm>
              <a:off x="6349769" y="1867097"/>
              <a:ext cx="6532043" cy="1177291"/>
            </a:xfrm>
            <a:prstGeom prst="rect">
              <a:avLst/>
            </a:prstGeom>
          </p:spPr>
        </p:pic>
        <p:pic>
          <p:nvPicPr>
            <p:cNvPr id="18" name="Picture 17" descr="A brown object with a black background&#10;&#10;Description automatically generated">
              <a:extLst>
                <a:ext uri="{FF2B5EF4-FFF2-40B4-BE49-F238E27FC236}">
                  <a16:creationId xmlns:a16="http://schemas.microsoft.com/office/drawing/2014/main" id="{9B9F8480-7F6F-7B47-A58C-2D5B887AC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86922" y="2010534"/>
              <a:ext cx="8969841" cy="117729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8714AC0-FC4F-4BC2-92E2-93F3A38A6EEB}"/>
              </a:ext>
            </a:extLst>
          </p:cNvPr>
          <p:cNvGrpSpPr/>
          <p:nvPr/>
        </p:nvGrpSpPr>
        <p:grpSpPr>
          <a:xfrm>
            <a:off x="-735508" y="5090569"/>
            <a:ext cx="17358104" cy="1300791"/>
            <a:chOff x="-688367" y="5073295"/>
            <a:chExt cx="17358104" cy="1300791"/>
          </a:xfrm>
        </p:grpSpPr>
        <p:pic>
          <p:nvPicPr>
            <p:cNvPr id="38" name="Picture 37" descr="A brown object with a black background&#10;&#10;Description automatically generated">
              <a:extLst>
                <a:ext uri="{FF2B5EF4-FFF2-40B4-BE49-F238E27FC236}">
                  <a16:creationId xmlns:a16="http://schemas.microsoft.com/office/drawing/2014/main" id="{E9F34AC1-6757-33C9-2E0E-8C4B17211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4295"/>
            <a:stretch/>
          </p:blipFill>
          <p:spPr>
            <a:xfrm>
              <a:off x="11673084" y="5073295"/>
              <a:ext cx="4996653" cy="1177291"/>
            </a:xfrm>
            <a:prstGeom prst="rect">
              <a:avLst/>
            </a:prstGeom>
            <a:scene3d>
              <a:camera prst="orthographicFront">
                <a:rot lat="1200000" lon="120000" rev="0"/>
              </a:camera>
              <a:lightRig rig="threePt" dir="t"/>
            </a:scene3d>
          </p:spPr>
        </p:pic>
        <p:pic>
          <p:nvPicPr>
            <p:cNvPr id="37" name="Picture 36" descr="A brown object with a black background&#10;&#10;Description automatically generated">
              <a:extLst>
                <a:ext uri="{FF2B5EF4-FFF2-40B4-BE49-F238E27FC236}">
                  <a16:creationId xmlns:a16="http://schemas.microsoft.com/office/drawing/2014/main" id="{24352B34-D901-6851-BEAD-55B168F65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88367" y="5196795"/>
              <a:ext cx="8969841" cy="1177291"/>
            </a:xfrm>
            <a:prstGeom prst="rect">
              <a:avLst/>
            </a:prstGeom>
            <a:scene3d>
              <a:camera prst="orthographicFront">
                <a:rot lat="1200000" lon="120000" rev="0"/>
              </a:camera>
              <a:lightRig rig="threePt" dir="t"/>
            </a:scene3d>
          </p:spPr>
        </p:pic>
        <p:pic>
          <p:nvPicPr>
            <p:cNvPr id="36" name="Picture 35" descr="A brown object with a black background&#10;&#10;Description automatically generated">
              <a:extLst>
                <a:ext uri="{FF2B5EF4-FFF2-40B4-BE49-F238E27FC236}">
                  <a16:creationId xmlns:a16="http://schemas.microsoft.com/office/drawing/2014/main" id="{BDD28B14-21AE-5EAE-476C-B406D3071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178"/>
            <a:stretch/>
          </p:blipFill>
          <p:spPr>
            <a:xfrm>
              <a:off x="6348324" y="5135045"/>
              <a:ext cx="6532043" cy="1177291"/>
            </a:xfrm>
            <a:prstGeom prst="rect">
              <a:avLst/>
            </a:prstGeom>
            <a:scene3d>
              <a:camera prst="orthographicFront">
                <a:rot lat="1200000" lon="12000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8484474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wn object with a black background&#10;&#10;Description automatically generated">
            <a:extLst>
              <a:ext uri="{FF2B5EF4-FFF2-40B4-BE49-F238E27FC236}">
                <a16:creationId xmlns:a16="http://schemas.microsoft.com/office/drawing/2014/main" id="{6150C570-0D0A-DE11-1D35-C39474150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9245" y="2183362"/>
            <a:ext cx="21890489" cy="15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532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wn object with a black background&#10;&#10;Description automatically generated">
            <a:extLst>
              <a:ext uri="{FF2B5EF4-FFF2-40B4-BE49-F238E27FC236}">
                <a16:creationId xmlns:a16="http://schemas.microsoft.com/office/drawing/2014/main" id="{2533299C-2859-13E0-6AE1-CA1E0C38F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8243" y="2840355"/>
            <a:ext cx="8969841" cy="1177291"/>
          </a:xfrm>
          <a:prstGeom prst="rect">
            <a:avLst/>
          </a:prstGeom>
          <a:scene3d>
            <a:camera prst="orthographicFront">
              <a:rot lat="0" lon="0" rev="10740000"/>
            </a:camera>
            <a:lightRig rig="threePt" dir="t"/>
          </a:scene3d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566838-48B7-8C4D-4E2B-8ACD2652DC2C}"/>
              </a:ext>
            </a:extLst>
          </p:cNvPr>
          <p:cNvCxnSpPr>
            <a:cxnSpLocks/>
          </p:cNvCxnSpPr>
          <p:nvPr/>
        </p:nvCxnSpPr>
        <p:spPr>
          <a:xfrm>
            <a:off x="3311851" y="0"/>
            <a:ext cx="6802626" cy="0"/>
          </a:xfrm>
          <a:prstGeom prst="line">
            <a:avLst/>
          </a:prstGeom>
          <a:ln w="635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E0685C-7A77-A29A-A1DF-71CCD348AB45}"/>
              </a:ext>
            </a:extLst>
          </p:cNvPr>
          <p:cNvCxnSpPr>
            <a:cxnSpLocks/>
          </p:cNvCxnSpPr>
          <p:nvPr/>
        </p:nvCxnSpPr>
        <p:spPr>
          <a:xfrm>
            <a:off x="3553898" y="6858000"/>
            <a:ext cx="6802626" cy="0"/>
          </a:xfrm>
          <a:prstGeom prst="line">
            <a:avLst/>
          </a:prstGeom>
          <a:ln w="635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3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98CC0E8-7FD1-DA9E-E017-CDE55C990B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631750" y="2657247"/>
            <a:ext cx="1244800" cy="1400400"/>
          </a:xfrm>
          <a:prstGeom prst="rect">
            <a:avLst/>
          </a:prstGeom>
        </p:spPr>
      </p:pic>
      <p:pic>
        <p:nvPicPr>
          <p:cNvPr id="18" name="Picture 1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86A9AD69-0303-E3C5-A8FB-0BFB1151EF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079550" y="2657247"/>
            <a:ext cx="1244800" cy="1400400"/>
          </a:xfrm>
          <a:prstGeom prst="rect">
            <a:avLst/>
          </a:prstGeom>
        </p:spPr>
      </p:pic>
      <p:pic>
        <p:nvPicPr>
          <p:cNvPr id="20" name="Picture 19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3310C507-CDBD-66E8-19C8-3B64F512F0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527350" y="2657247"/>
            <a:ext cx="1244800" cy="1400400"/>
          </a:xfrm>
          <a:prstGeom prst="rect">
            <a:avLst/>
          </a:prstGeom>
        </p:spPr>
      </p:pic>
      <p:pic>
        <p:nvPicPr>
          <p:cNvPr id="22" name="Picture 21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D2342F8-2EF9-BDB5-F412-19A52ED8C8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5976308" y="2657247"/>
            <a:ext cx="1244800" cy="1400400"/>
          </a:xfrm>
          <a:prstGeom prst="rect">
            <a:avLst/>
          </a:prstGeom>
        </p:spPr>
      </p:pic>
      <p:pic>
        <p:nvPicPr>
          <p:cNvPr id="24" name="Picture 23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2C64CA7B-B94C-A2E4-E378-D1D13B18C4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425266" y="2657247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601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own object with a black background&#10;&#10;Description automatically generated">
            <a:extLst>
              <a:ext uri="{FF2B5EF4-FFF2-40B4-BE49-F238E27FC236}">
                <a16:creationId xmlns:a16="http://schemas.microsoft.com/office/drawing/2014/main" id="{27A48E39-AC27-7E8A-BEF8-BED915E93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8243" y="2840355"/>
            <a:ext cx="8969841" cy="1177291"/>
          </a:xfrm>
          <a:prstGeom prst="rect">
            <a:avLst/>
          </a:prstGeom>
          <a:scene3d>
            <a:camera prst="orthographicFront">
              <a:rot lat="0" lon="0" rev="11340000"/>
            </a:camera>
            <a:lightRig rig="threePt" dir="t"/>
          </a:scene3d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858B0F-F8FB-36A3-4B7F-906D9872FBE5}"/>
              </a:ext>
            </a:extLst>
          </p:cNvPr>
          <p:cNvCxnSpPr>
            <a:cxnSpLocks/>
          </p:cNvCxnSpPr>
          <p:nvPr/>
        </p:nvCxnSpPr>
        <p:spPr>
          <a:xfrm>
            <a:off x="3311851" y="0"/>
            <a:ext cx="6802626" cy="0"/>
          </a:xfrm>
          <a:prstGeom prst="line">
            <a:avLst/>
          </a:prstGeom>
          <a:ln w="635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E604E6-17DE-0597-07D6-6C47A1B86B48}"/>
              </a:ext>
            </a:extLst>
          </p:cNvPr>
          <p:cNvCxnSpPr>
            <a:cxnSpLocks/>
          </p:cNvCxnSpPr>
          <p:nvPr/>
        </p:nvCxnSpPr>
        <p:spPr>
          <a:xfrm>
            <a:off x="3553898" y="6858000"/>
            <a:ext cx="6802626" cy="0"/>
          </a:xfrm>
          <a:prstGeom prst="line">
            <a:avLst/>
          </a:prstGeom>
          <a:ln w="635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0867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rown object with a black background&#10;&#10;Description automatically generated">
            <a:extLst>
              <a:ext uri="{FF2B5EF4-FFF2-40B4-BE49-F238E27FC236}">
                <a16:creationId xmlns:a16="http://schemas.microsoft.com/office/drawing/2014/main" id="{61403B60-C556-4713-01FD-067065877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8243" y="2840355"/>
            <a:ext cx="8969841" cy="1177291"/>
          </a:xfrm>
          <a:prstGeom prst="rect">
            <a:avLst/>
          </a:prstGeom>
          <a:scene3d>
            <a:camera prst="orthographicFront">
              <a:rot lat="0" lon="0" rev="11940000"/>
            </a:camera>
            <a:lightRig rig="threePt" dir="t"/>
          </a:scene3d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4998E5-2407-1140-6B5C-A7CC4C3BB791}"/>
              </a:ext>
            </a:extLst>
          </p:cNvPr>
          <p:cNvCxnSpPr>
            <a:cxnSpLocks/>
          </p:cNvCxnSpPr>
          <p:nvPr/>
        </p:nvCxnSpPr>
        <p:spPr>
          <a:xfrm>
            <a:off x="3311851" y="0"/>
            <a:ext cx="6802626" cy="0"/>
          </a:xfrm>
          <a:prstGeom prst="line">
            <a:avLst/>
          </a:prstGeom>
          <a:ln w="635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0401F8-D5A5-4439-8C2C-9D1F5BE2F164}"/>
              </a:ext>
            </a:extLst>
          </p:cNvPr>
          <p:cNvCxnSpPr>
            <a:cxnSpLocks/>
          </p:cNvCxnSpPr>
          <p:nvPr/>
        </p:nvCxnSpPr>
        <p:spPr>
          <a:xfrm>
            <a:off x="3553898" y="6858000"/>
            <a:ext cx="6802626" cy="0"/>
          </a:xfrm>
          <a:prstGeom prst="line">
            <a:avLst/>
          </a:prstGeom>
          <a:ln w="635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0377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rown object with a black background&#10;&#10;Description automatically generated">
            <a:extLst>
              <a:ext uri="{FF2B5EF4-FFF2-40B4-BE49-F238E27FC236}">
                <a16:creationId xmlns:a16="http://schemas.microsoft.com/office/drawing/2014/main" id="{61FBA991-EC2D-4A6C-7B4A-CE1F8BB74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8243" y="2840355"/>
            <a:ext cx="8969841" cy="1177291"/>
          </a:xfrm>
          <a:prstGeom prst="rect">
            <a:avLst/>
          </a:prstGeom>
          <a:scene3d>
            <a:camera prst="orthographicFront">
              <a:rot lat="0" lon="0" rev="12540000"/>
            </a:camera>
            <a:lightRig rig="threePt" dir="t"/>
          </a:scene3d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734AC0-D72B-EB1C-E349-43A80CDB8BF2}"/>
              </a:ext>
            </a:extLst>
          </p:cNvPr>
          <p:cNvCxnSpPr>
            <a:cxnSpLocks/>
          </p:cNvCxnSpPr>
          <p:nvPr/>
        </p:nvCxnSpPr>
        <p:spPr>
          <a:xfrm>
            <a:off x="3311851" y="0"/>
            <a:ext cx="6802626" cy="0"/>
          </a:xfrm>
          <a:prstGeom prst="line">
            <a:avLst/>
          </a:prstGeom>
          <a:ln w="635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925846-47DB-9D42-F725-D0226FDF8940}"/>
              </a:ext>
            </a:extLst>
          </p:cNvPr>
          <p:cNvCxnSpPr>
            <a:cxnSpLocks/>
          </p:cNvCxnSpPr>
          <p:nvPr/>
        </p:nvCxnSpPr>
        <p:spPr>
          <a:xfrm>
            <a:off x="3553898" y="6858000"/>
            <a:ext cx="6802626" cy="0"/>
          </a:xfrm>
          <a:prstGeom prst="line">
            <a:avLst/>
          </a:prstGeom>
          <a:ln w="635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670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water with bubbles&#10;&#10;Description automatically generated">
            <a:extLst>
              <a:ext uri="{FF2B5EF4-FFF2-40B4-BE49-F238E27FC236}">
                <a16:creationId xmlns:a16="http://schemas.microsoft.com/office/drawing/2014/main" id="{C60D2E48-A223-A3F5-EBE9-2528BF04E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2" y="0"/>
            <a:ext cx="12163988" cy="684224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8729AA-3CBD-DEAF-DD6A-88E0D2146755}"/>
              </a:ext>
            </a:extLst>
          </p:cNvPr>
          <p:cNvGrpSpPr>
            <a:grpSpLocks/>
          </p:cNvGrpSpPr>
          <p:nvPr/>
        </p:nvGrpSpPr>
        <p:grpSpPr>
          <a:xfrm>
            <a:off x="-1047235" y="311727"/>
            <a:ext cx="17358104" cy="884178"/>
            <a:chOff x="-688367" y="5073295"/>
            <a:chExt cx="17358104" cy="1300791"/>
          </a:xfrm>
        </p:grpSpPr>
        <p:pic>
          <p:nvPicPr>
            <p:cNvPr id="16" name="Picture 15" descr="A brown object with a black background&#10;&#10;Description automatically generated">
              <a:extLst>
                <a:ext uri="{FF2B5EF4-FFF2-40B4-BE49-F238E27FC236}">
                  <a16:creationId xmlns:a16="http://schemas.microsoft.com/office/drawing/2014/main" id="{F9649681-71D4-4C61-59B0-6C83B670C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4295"/>
            <a:stretch/>
          </p:blipFill>
          <p:spPr>
            <a:xfrm>
              <a:off x="11673084" y="5073295"/>
              <a:ext cx="4996653" cy="1177291"/>
            </a:xfrm>
            <a:prstGeom prst="rect">
              <a:avLst/>
            </a:prstGeom>
            <a:scene3d>
              <a:camera prst="orthographicFront">
                <a:rot lat="1200000" lon="120000" rev="0"/>
              </a:camera>
              <a:lightRig rig="threePt" dir="t"/>
            </a:scene3d>
          </p:spPr>
        </p:pic>
        <p:pic>
          <p:nvPicPr>
            <p:cNvPr id="17" name="Picture 16" descr="A brown object with a black background&#10;&#10;Description automatically generated">
              <a:extLst>
                <a:ext uri="{FF2B5EF4-FFF2-40B4-BE49-F238E27FC236}">
                  <a16:creationId xmlns:a16="http://schemas.microsoft.com/office/drawing/2014/main" id="{DE7789ED-CBCD-7722-02BE-A4F9CDFF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88367" y="5196795"/>
              <a:ext cx="8969841" cy="1177291"/>
            </a:xfrm>
            <a:prstGeom prst="rect">
              <a:avLst/>
            </a:prstGeom>
            <a:scene3d>
              <a:camera prst="orthographicFront">
                <a:rot lat="1200000" lon="120000" rev="0"/>
              </a:camera>
              <a:lightRig rig="threePt" dir="t"/>
            </a:scene3d>
          </p:spPr>
        </p:pic>
        <p:pic>
          <p:nvPicPr>
            <p:cNvPr id="27" name="Picture 26" descr="A brown object with a black background&#10;&#10;Description automatically generated">
              <a:extLst>
                <a:ext uri="{FF2B5EF4-FFF2-40B4-BE49-F238E27FC236}">
                  <a16:creationId xmlns:a16="http://schemas.microsoft.com/office/drawing/2014/main" id="{C9173671-FFF2-4EAC-77D4-E55BD152C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7178"/>
            <a:stretch/>
          </p:blipFill>
          <p:spPr>
            <a:xfrm>
              <a:off x="6348324" y="5135045"/>
              <a:ext cx="6532043" cy="1177291"/>
            </a:xfrm>
            <a:prstGeom prst="rect">
              <a:avLst/>
            </a:prstGeom>
            <a:scene3d>
              <a:camera prst="orthographicFront">
                <a:rot lat="1200000" lon="12000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2159779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3B8757BE-1FC3-860B-0763-51F6378F5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834" y="2814192"/>
            <a:ext cx="1244800" cy="1400400"/>
          </a:xfrm>
          <a:prstGeom prst="rect">
            <a:avLst/>
          </a:prstGeom>
        </p:spPr>
      </p:pic>
      <p:pic>
        <p:nvPicPr>
          <p:cNvPr id="20" name="Picture 19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D0DE4843-C33F-1A9D-EF10-55DB7E06D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634" y="2814192"/>
            <a:ext cx="1244800" cy="1400400"/>
          </a:xfrm>
          <a:prstGeom prst="rect">
            <a:avLst/>
          </a:prstGeom>
        </p:spPr>
      </p:pic>
      <p:pic>
        <p:nvPicPr>
          <p:cNvPr id="21" name="Picture 20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F07F7EF-2493-FA21-F019-0A0E6EA5C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434" y="2814192"/>
            <a:ext cx="1244800" cy="1400400"/>
          </a:xfrm>
          <a:prstGeom prst="rect">
            <a:avLst/>
          </a:prstGeom>
        </p:spPr>
      </p:pic>
      <p:pic>
        <p:nvPicPr>
          <p:cNvPr id="22" name="Picture 21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2CA0D4A2-C3D4-947F-390E-FCBA83859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392" y="2814192"/>
            <a:ext cx="1244800" cy="1400400"/>
          </a:xfrm>
          <a:prstGeom prst="rect">
            <a:avLst/>
          </a:prstGeom>
        </p:spPr>
      </p:pic>
      <p:pic>
        <p:nvPicPr>
          <p:cNvPr id="23" name="Picture 22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98B0093-7639-6F92-A169-85AC9AFA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350" y="2814192"/>
            <a:ext cx="1244800" cy="140040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DAB9D2F-19F9-1880-ECF7-E58537D4CC15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11502B9-ECD1-0B33-4DE5-9237EDCBE2DA}"/>
              </a:ext>
            </a:extLst>
          </p:cNvPr>
          <p:cNvCxnSpPr>
            <a:cxnSpLocks/>
          </p:cNvCxnSpPr>
          <p:nvPr/>
        </p:nvCxnSpPr>
        <p:spPr>
          <a:xfrm>
            <a:off x="1915099" y="21040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31F919C-0918-0E7D-4B5D-7C54270CE98B}"/>
              </a:ext>
            </a:extLst>
          </p:cNvPr>
          <p:cNvCxnSpPr>
            <a:cxnSpLocks/>
          </p:cNvCxnSpPr>
          <p:nvPr/>
        </p:nvCxnSpPr>
        <p:spPr>
          <a:xfrm>
            <a:off x="2014251" y="42087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233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56A075D6-1666-93D0-A542-5023D808F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056" y="2658198"/>
            <a:ext cx="1244800" cy="1400400"/>
          </a:xfrm>
          <a:prstGeom prst="rect">
            <a:avLst/>
          </a:prstGeom>
        </p:spPr>
      </p:pic>
      <p:pic>
        <p:nvPicPr>
          <p:cNvPr id="6" name="Picture 5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63B35111-3EE8-EC44-7FD7-838C4CBB4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27" y="2658198"/>
            <a:ext cx="1244800" cy="1400400"/>
          </a:xfrm>
          <a:prstGeom prst="rect">
            <a:avLst/>
          </a:prstGeom>
        </p:spPr>
      </p:pic>
      <p:pic>
        <p:nvPicPr>
          <p:cNvPr id="8" name="Picture 7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FECE1092-4ADC-A6A9-3D5C-D3570B52C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369" y="2658198"/>
            <a:ext cx="1244800" cy="1400400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1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B9AB238-6DAF-3A29-9CB8-05C45626745A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11536AE-EAAB-4A25-4EB3-C0516B7DB19A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9CC4276E-1E30-E16C-BDF0-7E5614AE2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532" y="2658198"/>
            <a:ext cx="1244800" cy="1400400"/>
          </a:xfrm>
          <a:prstGeom prst="rect">
            <a:avLst/>
          </a:prstGeom>
        </p:spPr>
      </p:pic>
      <p:pic>
        <p:nvPicPr>
          <p:cNvPr id="12" name="Picture 11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C6D1068C-7138-0F6B-94C6-6D7D505CC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169" y="2655926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50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AE656994-2024-4EA1-7266-64A52E62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4067" y="2661794"/>
            <a:ext cx="1242483" cy="1395855"/>
          </a:xfrm>
          <a:prstGeom prst="rect">
            <a:avLst/>
          </a:prstGeom>
        </p:spPr>
      </p:pic>
      <p:pic>
        <p:nvPicPr>
          <p:cNvPr id="26" name="Picture 25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5725CF4-8047-2420-A36A-A7A97C2C8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314" y="2660471"/>
            <a:ext cx="1242483" cy="1395855"/>
          </a:xfrm>
          <a:prstGeom prst="rect">
            <a:avLst/>
          </a:prstGeom>
        </p:spPr>
      </p:pic>
      <p:pic>
        <p:nvPicPr>
          <p:cNvPr id="27" name="Picture 26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C2C05C2C-BB8A-9054-B045-1F7E15B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094" y="2660471"/>
            <a:ext cx="1242483" cy="1395855"/>
          </a:xfrm>
          <a:prstGeom prst="rect">
            <a:avLst/>
          </a:prstGeom>
        </p:spPr>
      </p:pic>
      <p:pic>
        <p:nvPicPr>
          <p:cNvPr id="28" name="Picture 27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213191C1-F0DE-2B48-FB2C-99E2B955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874" y="2660471"/>
            <a:ext cx="1242483" cy="1395855"/>
          </a:xfrm>
          <a:prstGeom prst="rect">
            <a:avLst/>
          </a:prstGeom>
        </p:spPr>
      </p:pic>
      <p:pic>
        <p:nvPicPr>
          <p:cNvPr id="30" name="Picture 29" descr="A gold coin with a dollar sign&#10;&#10;Description automatically generated">
            <a:extLst>
              <a:ext uri="{FF2B5EF4-FFF2-40B4-BE49-F238E27FC236}">
                <a16:creationId xmlns:a16="http://schemas.microsoft.com/office/drawing/2014/main" id="{125FB16F-F1AA-092C-9D94-776DFEF1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tretch>
            <a:fillRect/>
          </a:stretch>
        </p:blipFill>
        <p:spPr>
          <a:xfrm>
            <a:off x="7425267" y="2661792"/>
            <a:ext cx="1242483" cy="139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7D5BC8-5735-BDBD-E26C-31F5DF97170E}"/>
              </a:ext>
            </a:extLst>
          </p:cNvPr>
          <p:cNvSpPr txBox="1"/>
          <p:nvPr/>
        </p:nvSpPr>
        <p:spPr>
          <a:xfrm>
            <a:off x="514350" y="871538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highlight>
                  <a:srgbClr val="FFFF00"/>
                </a:highlight>
              </a:rPr>
              <a:t>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DA3011F-9AAE-39F3-F45A-037EF1958F66}"/>
              </a:ext>
            </a:extLst>
          </p:cNvPr>
          <p:cNvCxnSpPr>
            <a:cxnSpLocks/>
          </p:cNvCxnSpPr>
          <p:nvPr/>
        </p:nvCxnSpPr>
        <p:spPr>
          <a:xfrm>
            <a:off x="1861851" y="4056326"/>
            <a:ext cx="6577069" cy="1321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9D7A75-6309-8CF3-032A-E8E2C77AF860}"/>
              </a:ext>
            </a:extLst>
          </p:cNvPr>
          <p:cNvCxnSpPr>
            <a:cxnSpLocks/>
          </p:cNvCxnSpPr>
          <p:nvPr/>
        </p:nvCxnSpPr>
        <p:spPr>
          <a:xfrm>
            <a:off x="1762699" y="1951663"/>
            <a:ext cx="6676221" cy="0"/>
          </a:xfrm>
          <a:prstGeom prst="line">
            <a:avLst/>
          </a:prstGeom>
          <a:ln w="50800">
            <a:solidFill>
              <a:schemeClr val="accent1">
                <a:alpha val="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old coin with a black background&#10;&#10;Description automatically generated">
            <a:extLst>
              <a:ext uri="{FF2B5EF4-FFF2-40B4-BE49-F238E27FC236}">
                <a16:creationId xmlns:a16="http://schemas.microsoft.com/office/drawing/2014/main" id="{B17440A1-2227-6ABD-20FB-DAEDC09B3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934" y="2660471"/>
            <a:ext cx="1244800" cy="14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3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451</Words>
  <Application>Microsoft Macintosh PowerPoint</Application>
  <PresentationFormat>Widescreen</PresentationFormat>
  <Paragraphs>168</Paragraphs>
  <Slides>63</Slides>
  <Notes>62</Notes>
  <HiddenSlides>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Bas</dc:creator>
  <cp:lastModifiedBy>Lisa Bas</cp:lastModifiedBy>
  <cp:revision>261</cp:revision>
  <dcterms:created xsi:type="dcterms:W3CDTF">2024-08-23T19:59:10Z</dcterms:created>
  <dcterms:modified xsi:type="dcterms:W3CDTF">2024-09-07T21:51:12Z</dcterms:modified>
</cp:coreProperties>
</file>