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83" r:id="rId2"/>
    <p:sldId id="311" r:id="rId3"/>
    <p:sldId id="312" r:id="rId4"/>
    <p:sldId id="313" r:id="rId5"/>
    <p:sldId id="308" r:id="rId6"/>
    <p:sldId id="350" r:id="rId7"/>
    <p:sldId id="351" r:id="rId8"/>
    <p:sldId id="352" r:id="rId9"/>
    <p:sldId id="356" r:id="rId10"/>
    <p:sldId id="357" r:id="rId11"/>
    <p:sldId id="358" r:id="rId12"/>
    <p:sldId id="315" r:id="rId13"/>
    <p:sldId id="314" r:id="rId14"/>
    <p:sldId id="316" r:id="rId15"/>
    <p:sldId id="317" r:id="rId16"/>
    <p:sldId id="319" r:id="rId17"/>
    <p:sldId id="320" r:id="rId18"/>
    <p:sldId id="321" r:id="rId19"/>
    <p:sldId id="328" r:id="rId20"/>
    <p:sldId id="329" r:id="rId21"/>
    <p:sldId id="330" r:id="rId22"/>
    <p:sldId id="331" r:id="rId23"/>
    <p:sldId id="332" r:id="rId24"/>
    <p:sldId id="327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27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ins – possible choices" id="{3F928CCE-1047-2444-A06C-40169B0946B8}">
          <p14:sldIdLst>
            <p14:sldId id="283"/>
            <p14:sldId id="311"/>
            <p14:sldId id="312"/>
            <p14:sldId id="313"/>
            <p14:sldId id="308"/>
          </p14:sldIdLst>
        </p14:section>
        <p14:section name="Scenario: Invest Opponent 5" id="{4B53DEE5-3569-8844-BF2B-B6B036E0B0F3}">
          <p14:sldIdLst>
            <p14:sldId id="350"/>
            <p14:sldId id="351"/>
            <p14:sldId id="352"/>
            <p14:sldId id="356"/>
            <p14:sldId id="357"/>
            <p14:sldId id="358"/>
          </p14:sldIdLst>
        </p14:section>
        <p14:section name="Scenario: Invest You 4" id="{6A9B09AD-F390-C241-BB1A-8FF6BEDF9E48}">
          <p14:sldIdLst>
            <p14:sldId id="315"/>
            <p14:sldId id="314"/>
            <p14:sldId id="316"/>
            <p14:sldId id="317"/>
            <p14:sldId id="319"/>
            <p14:sldId id="320"/>
          </p14:sldIdLst>
        </p14:section>
        <p14:section name="Scenario: Invest You 3" id="{50826DC0-1302-4B4C-B15D-F47C5A2B2179}">
          <p14:sldIdLst>
            <p14:sldId id="321"/>
            <p14:sldId id="328"/>
            <p14:sldId id="329"/>
            <p14:sldId id="330"/>
            <p14:sldId id="331"/>
            <p14:sldId id="332"/>
          </p14:sldIdLst>
        </p14:section>
        <p14:section name="Scenario: Invest You 2" id="{62A137C2-BAE0-274F-B3AC-3908C4A9ADE2}">
          <p14:sldIdLst>
            <p14:sldId id="327"/>
            <p14:sldId id="333"/>
            <p14:sldId id="334"/>
            <p14:sldId id="335"/>
            <p14:sldId id="336"/>
            <p14:sldId id="337"/>
          </p14:sldIdLst>
        </p14:section>
        <p14:section name="Scenario: Invest You 1" id="{44591828-D917-D041-9116-E581F84FEE4A}">
          <p14:sldIdLst>
            <p14:sldId id="338"/>
            <p14:sldId id="339"/>
            <p14:sldId id="340"/>
            <p14:sldId id="341"/>
            <p14:sldId id="342"/>
            <p14:sldId id="343"/>
          </p14:sldIdLst>
        </p14:section>
        <p14:section name="Scenario: Invest You 0" id="{41BE130A-0E5D-EB4B-B944-6CEADBB80D08}">
          <p14:sldIdLst>
            <p14:sldId id="344"/>
            <p14:sldId id="345"/>
            <p14:sldId id="346"/>
            <p14:sldId id="347"/>
            <p14:sldId id="348"/>
            <p14:sldId id="349"/>
          </p14:sldIdLst>
        </p14:section>
        <p14:section name="Other" id="{5BDB1D29-AD0A-844C-8C33-92361BF6E5D6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929000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/>
    <p:restoredTop sz="94567"/>
  </p:normalViewPr>
  <p:slideViewPr>
    <p:cSldViewPr snapToGrid="0">
      <p:cViewPr varScale="1">
        <p:scale>
          <a:sx n="103" d="100"/>
          <a:sy n="103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E1156-5CF7-F64D-9467-DD3169ACD417}" type="datetimeFigureOut">
              <a:rPr lang="en-US" smtClean="0"/>
              <a:t>9/1/24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5E34-85E6-1E42-988C-8932E2F2C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0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#FBFDDF for background color!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4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75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6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03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9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7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8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31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15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7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3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59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20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90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5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09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98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9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9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15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84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361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818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5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515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2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97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5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555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965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837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6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5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04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#FBFDDF for background color!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78D94-F5A0-A74D-99F7-BD6F28730A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4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48D6-C4D4-C3EC-C5DE-E319A0000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14565-3652-3313-73AC-462B1667C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B66C1-FE44-7AE2-3DEB-55AF9AAE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829FD-A855-045B-3C81-B31EDD50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3B115-3B1B-A61F-AC0D-DD8421A2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D083-578A-20E8-49A1-7A098621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2C298-49CC-2370-B57A-1936E5491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D98C9-6D2A-1FD1-4795-F568C97F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2B7CF-7636-7130-80EC-3C6A8714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5AD65-3111-420E-237B-A5B78C25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68EF7-1978-67DF-6557-E713BA9ED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4C20A-7515-4A96-4691-501491CD7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87A0-D311-7129-7C92-BF11A599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1119A-78C5-F882-C330-B74BF4E2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A3C1C-1E33-7576-D631-BB995A91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6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30E4-A7D6-2AAC-2A90-90AC0FB4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5F2A1-3A85-724E-05BA-1813FD3E3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6B2E-F396-EF13-4DD7-8E952149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037E2-D6C3-3AA4-3BA9-29E0FE3F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4AEAC-4BBB-686D-FE90-AA2DCB1A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9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6E62-72B3-44D8-38A9-C2565274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9B307-A6DC-D3FA-1021-ECE536B28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8BCFB-200F-3FE0-B2A7-2624B60C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2C9D-3BE1-8BEE-A4A8-A43F2CAE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4F770-D959-62EE-C632-5BF2F2AC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63B9-0592-C4F8-E513-C561C0F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7C2B-B00F-49DB-68FD-5E5931B4C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C1004-40A4-07A5-F2C3-01C5C568D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DB3EB-17CE-66C0-1D12-43A1C834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96674-0479-746B-E81B-CFBE79F4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E021A-046F-C093-66F2-AD6F203D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57D4-F07F-AE40-F7ED-9C74ABE4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7B771-2C39-282C-7366-AFABF739F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333C3-3F8C-3D36-6CD0-CE03CF23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DB07E-8953-C58B-A580-80714E40D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DF0F7-5874-F551-572E-2DE3D599D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9AD7F-316F-8B79-99F1-DAF6E82E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3BC376-9F35-350B-A64D-60863662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19A01-E586-808A-2206-AFDF8441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28D2-7C5B-107C-C5CB-D21BE851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6AFD5-9827-9B02-F14D-0460F4DD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409C1-E3C0-A5DB-B941-14590503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BFAE9-5B56-2DAA-5A9E-A055D6CD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9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947B1-679F-4A9B-230A-60BB457C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9C74F-4FE4-58D6-B821-EAEF3A3C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12DED-264B-CBBC-C22F-5A7D1B86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8D32-3DA8-E89E-1BF8-43F8B92D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9604A-DF5C-EF2E-876C-AAE5CAB8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10E39-3E5E-2976-6819-70047A3C8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065E5-925D-F0E2-862B-E452890E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AD8F1-5CB8-7544-C66A-30DA71CE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D47D1-2A9B-2354-484A-AF2D8059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DD55-141A-8163-7F51-463DBD95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37D69-35D1-D5F6-5985-3CF523681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8053D-9DA5-44C0-1060-088ADA8C6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7EF0B-40E3-E7EF-E3C7-2B4AD067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BD806-2154-61DD-66C8-5E5A2C36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7198A-CBA1-923F-881D-2006464D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D71B7-037B-BC2A-6945-45005090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0B692-7009-0315-382F-33E38A62B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A48CE-2DE0-8ED7-0A23-CE1A0B764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A3404-1B49-404B-AD21-A87221916D80}" type="datetimeFigureOut">
              <a:rPr lang="en-US" smtClean="0"/>
              <a:t>9/1/24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21148-F34F-FE98-CC3D-933F041ED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EFA81-F3C0-F29D-0EE8-1FA79B245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ED7A3-2B73-3248-9B2F-AF8CFFBB3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0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867" y="2661794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67" y="2661793"/>
            <a:ext cx="1242483" cy="1395855"/>
          </a:xfrm>
          <a:prstGeom prst="rect">
            <a:avLst/>
          </a:prstGeom>
        </p:spPr>
      </p:pic>
      <p:pic>
        <p:nvPicPr>
          <p:cNvPr id="29" name="Picture 28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E23674-E1E3-B8FF-1F30-B3B2C5CA5A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467" y="2661792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7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BA2AEB-5DC1-0802-3E69-38537E0F63F8}"/>
              </a:ext>
            </a:extLst>
          </p:cNvPr>
          <p:cNvGrpSpPr/>
          <p:nvPr/>
        </p:nvGrpSpPr>
        <p:grpSpPr>
          <a:xfrm>
            <a:off x="1634067" y="2660471"/>
            <a:ext cx="2086607" cy="1397178"/>
            <a:chOff x="1634067" y="2660471"/>
            <a:chExt cx="2086607" cy="1397178"/>
          </a:xfrm>
          <a:scene3d>
            <a:camera prst="orthographicFront">
              <a:rot lat="0" lon="0" rev="3600000"/>
            </a:camera>
            <a:lightRig rig="threePt" dir="t"/>
          </a:scene3d>
        </p:grpSpPr>
        <p:pic>
          <p:nvPicPr>
            <p:cNvPr id="3" name="Picture 2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AE656994-2024-4EA1-7266-64A52E62D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34067" y="2661794"/>
              <a:ext cx="1242483" cy="1395855"/>
            </a:xfrm>
            <a:prstGeom prst="rect">
              <a:avLst/>
            </a:prstGeom>
          </p:spPr>
        </p:pic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1314" y="2660471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2094" y="2660471"/>
              <a:ext cx="1242483" cy="1395855"/>
            </a:xfrm>
            <a:prstGeom prst="rect">
              <a:avLst/>
            </a:prstGeom>
          </p:spPr>
        </p:pic>
        <p:pic>
          <p:nvPicPr>
            <p:cNvPr id="28" name="Picture 27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13191C1-F0DE-2B48-FB2C-99E2B955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2874" y="2660471"/>
              <a:ext cx="1242483" cy="1395855"/>
            </a:xfrm>
            <a:prstGeom prst="rect">
              <a:avLst/>
            </a:prstGeom>
          </p:spPr>
        </p:pic>
        <p:pic>
          <p:nvPicPr>
            <p:cNvPr id="29" name="Picture 28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16E23674-E1E3-B8FF-1F30-B3B2C5CA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8191" y="2661792"/>
              <a:ext cx="1242483" cy="1395855"/>
            </a:xfrm>
            <a:prstGeom prst="rect">
              <a:avLst/>
            </a:prstGeom>
          </p:spPr>
        </p:pic>
      </p:grpSp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261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BA2AEB-5DC1-0802-3E69-38537E0F63F8}"/>
              </a:ext>
            </a:extLst>
          </p:cNvPr>
          <p:cNvGrpSpPr/>
          <p:nvPr/>
        </p:nvGrpSpPr>
        <p:grpSpPr>
          <a:xfrm>
            <a:off x="1634067" y="2660471"/>
            <a:ext cx="2086607" cy="1397178"/>
            <a:chOff x="1634067" y="2660471"/>
            <a:chExt cx="2086607" cy="1397178"/>
          </a:xfrm>
          <a:scene3d>
            <a:camera prst="orthographicFront">
              <a:rot lat="0" lon="0" rev="5400000"/>
            </a:camera>
            <a:lightRig rig="threePt" dir="t"/>
          </a:scene3d>
        </p:grpSpPr>
        <p:pic>
          <p:nvPicPr>
            <p:cNvPr id="3" name="Picture 2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AE656994-2024-4EA1-7266-64A52E62D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34067" y="2661794"/>
              <a:ext cx="1242483" cy="1395855"/>
            </a:xfrm>
            <a:prstGeom prst="rect">
              <a:avLst/>
            </a:prstGeom>
          </p:spPr>
        </p:pic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1314" y="2660471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2094" y="2660471"/>
              <a:ext cx="1242483" cy="1395855"/>
            </a:xfrm>
            <a:prstGeom prst="rect">
              <a:avLst/>
            </a:prstGeom>
          </p:spPr>
        </p:pic>
        <p:pic>
          <p:nvPicPr>
            <p:cNvPr id="28" name="Picture 27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13191C1-F0DE-2B48-FB2C-99E2B955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2874" y="2660471"/>
              <a:ext cx="1242483" cy="1395855"/>
            </a:xfrm>
            <a:prstGeom prst="rect">
              <a:avLst/>
            </a:prstGeom>
          </p:spPr>
        </p:pic>
        <p:pic>
          <p:nvPicPr>
            <p:cNvPr id="29" name="Picture 28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16E23674-E1E3-B8FF-1F30-B3B2C5CA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8191" y="2661792"/>
              <a:ext cx="1242483" cy="1395855"/>
            </a:xfrm>
            <a:prstGeom prst="rect">
              <a:avLst/>
            </a:prstGeom>
          </p:spPr>
        </p:pic>
      </p:grpSp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891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67" y="2661794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67" y="2661793"/>
            <a:ext cx="1242483" cy="1395855"/>
          </a:xfrm>
          <a:prstGeom prst="rect">
            <a:avLst/>
          </a:prstGeom>
        </p:spPr>
      </p:pic>
      <p:pic>
        <p:nvPicPr>
          <p:cNvPr id="29" name="Picture 28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E23674-E1E3-B8FF-1F30-B3B2C5CA5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67" y="2661792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5285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767" y="2660471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67" y="2660471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567" y="2661791"/>
            <a:ext cx="1242483" cy="1395855"/>
          </a:xfrm>
          <a:prstGeom prst="rect">
            <a:avLst/>
          </a:prstGeom>
        </p:spPr>
      </p:pic>
      <p:pic>
        <p:nvPicPr>
          <p:cNvPr id="29" name="Picture 28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E23674-E1E3-B8FF-1F30-B3B2C5CA5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67" y="2661792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1</a:t>
            </a:r>
          </a:p>
        </p:txBody>
      </p:sp>
      <p:pic>
        <p:nvPicPr>
          <p:cNvPr id="3" name="Picture 2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510FCAB1-22D9-FAEA-3F39-499483F438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590" y="2660471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370" y="2660471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2660471"/>
            <a:ext cx="1242483" cy="1395855"/>
          </a:xfrm>
          <a:prstGeom prst="rect">
            <a:avLst/>
          </a:prstGeom>
        </p:spPr>
      </p:pic>
      <p:pic>
        <p:nvPicPr>
          <p:cNvPr id="29" name="Picture 28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E23674-E1E3-B8FF-1F30-B3B2C5CA5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67" y="2661792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2</a:t>
            </a:r>
          </a:p>
        </p:txBody>
      </p:sp>
      <p:pic>
        <p:nvPicPr>
          <p:cNvPr id="3" name="Picture 2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AE656994-2024-4EA1-7266-64A52E62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9A355C-D09A-5897-51DF-ED82FAF5C989}"/>
              </a:ext>
            </a:extLst>
          </p:cNvPr>
          <p:cNvGrpSpPr>
            <a:grpSpLocks noChangeAspect="1"/>
          </p:cNvGrpSpPr>
          <p:nvPr/>
        </p:nvGrpSpPr>
        <p:grpSpPr>
          <a:xfrm>
            <a:off x="5350590" y="2660471"/>
            <a:ext cx="1869360" cy="1397176"/>
            <a:chOff x="5350590" y="2660471"/>
            <a:chExt cx="1869360" cy="1397176"/>
          </a:xfrm>
          <a:scene3d>
            <a:camera prst="orthographicFront">
              <a:rot lat="0" lon="0" rev="1800000"/>
            </a:camera>
            <a:lightRig rig="threePt" dir="t"/>
          </a:scene3d>
        </p:grpSpPr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0590" y="2660471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1370" y="2660471"/>
              <a:ext cx="1242483" cy="1395855"/>
            </a:xfrm>
            <a:prstGeom prst="rect">
              <a:avLst/>
            </a:prstGeom>
          </p:spPr>
        </p:pic>
        <p:pic>
          <p:nvPicPr>
            <p:cNvPr id="28" name="Picture 27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13191C1-F0DE-2B48-FB2C-99E2B955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2150" y="2660471"/>
              <a:ext cx="1242483" cy="1395855"/>
            </a:xfrm>
            <a:prstGeom prst="rect">
              <a:avLst/>
            </a:prstGeom>
          </p:spPr>
        </p:pic>
        <p:pic>
          <p:nvPicPr>
            <p:cNvPr id="29" name="Picture 28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16E23674-E1E3-B8FF-1F30-B3B2C5CA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7467" y="2661792"/>
              <a:ext cx="1242483" cy="1395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3</a:t>
            </a:r>
          </a:p>
        </p:txBody>
      </p:sp>
      <p:pic>
        <p:nvPicPr>
          <p:cNvPr id="4" name="Picture 3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6DC700D9-A46B-A560-AE10-8BDC9894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5" name="Picture 4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D8EB3B84-D7D4-C4CA-5BE0-B7CA422C44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7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9A355C-D09A-5897-51DF-ED82FAF5C989}"/>
              </a:ext>
            </a:extLst>
          </p:cNvPr>
          <p:cNvGrpSpPr>
            <a:grpSpLocks noChangeAspect="1"/>
          </p:cNvGrpSpPr>
          <p:nvPr/>
        </p:nvGrpSpPr>
        <p:grpSpPr>
          <a:xfrm>
            <a:off x="5350590" y="2660471"/>
            <a:ext cx="1869360" cy="1397176"/>
            <a:chOff x="5350590" y="2660471"/>
            <a:chExt cx="1869360" cy="1397176"/>
          </a:xfrm>
          <a:scene3d>
            <a:camera prst="orthographicFront">
              <a:rot lat="0" lon="0" rev="3600000"/>
            </a:camera>
            <a:lightRig rig="threePt" dir="t"/>
          </a:scene3d>
        </p:grpSpPr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0590" y="2660471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1370" y="2660471"/>
              <a:ext cx="1242483" cy="1395855"/>
            </a:xfrm>
            <a:prstGeom prst="rect">
              <a:avLst/>
            </a:prstGeom>
          </p:spPr>
        </p:pic>
        <p:pic>
          <p:nvPicPr>
            <p:cNvPr id="28" name="Picture 27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13191C1-F0DE-2B48-FB2C-99E2B955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2150" y="2660471"/>
              <a:ext cx="1242483" cy="1395855"/>
            </a:xfrm>
            <a:prstGeom prst="rect">
              <a:avLst/>
            </a:prstGeom>
          </p:spPr>
        </p:pic>
        <p:pic>
          <p:nvPicPr>
            <p:cNvPr id="29" name="Picture 28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16E23674-E1E3-B8FF-1F30-B3B2C5CA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7467" y="2661792"/>
              <a:ext cx="1242483" cy="1395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4</a:t>
            </a:r>
          </a:p>
        </p:txBody>
      </p:sp>
      <p:pic>
        <p:nvPicPr>
          <p:cNvPr id="4" name="Picture 3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D4530F-CA68-0D0B-054E-9401027F5E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6" name="Picture 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685DD546-0695-E42B-D77E-19969416BC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8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B9A355C-D09A-5897-51DF-ED82FAF5C989}"/>
              </a:ext>
            </a:extLst>
          </p:cNvPr>
          <p:cNvGrpSpPr>
            <a:grpSpLocks noChangeAspect="1"/>
          </p:cNvGrpSpPr>
          <p:nvPr/>
        </p:nvGrpSpPr>
        <p:grpSpPr>
          <a:xfrm>
            <a:off x="5350590" y="2660471"/>
            <a:ext cx="1869360" cy="1397176"/>
            <a:chOff x="5350590" y="2660471"/>
            <a:chExt cx="1869360" cy="1397176"/>
          </a:xfrm>
          <a:scene3d>
            <a:camera prst="orthographicFront">
              <a:rot lat="0" lon="0" rev="5400000"/>
            </a:camera>
            <a:lightRig rig="threePt" dir="t"/>
          </a:scene3d>
        </p:grpSpPr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0590" y="2660471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1370" y="2660471"/>
              <a:ext cx="1242483" cy="1395855"/>
            </a:xfrm>
            <a:prstGeom prst="rect">
              <a:avLst/>
            </a:prstGeom>
          </p:spPr>
        </p:pic>
        <p:pic>
          <p:nvPicPr>
            <p:cNvPr id="28" name="Picture 27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13191C1-F0DE-2B48-FB2C-99E2B955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2150" y="2660471"/>
              <a:ext cx="1242483" cy="1395855"/>
            </a:xfrm>
            <a:prstGeom prst="rect">
              <a:avLst/>
            </a:prstGeom>
          </p:spPr>
        </p:pic>
        <p:pic>
          <p:nvPicPr>
            <p:cNvPr id="29" name="Picture 28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16E23674-E1E3-B8FF-1F30-B3B2C5CA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7467" y="2661792"/>
              <a:ext cx="1242483" cy="139585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5</a:t>
            </a:r>
          </a:p>
        </p:txBody>
      </p:sp>
      <p:pic>
        <p:nvPicPr>
          <p:cNvPr id="4" name="Picture 3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D4530F-CA68-0D0B-054E-9401027F5E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6" name="Picture 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685DD546-0695-E42B-D77E-19969416BC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3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67" y="2661794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67" y="2661793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31580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11" y="2672678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39" y="2661792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67" y="2661793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1</a:t>
            </a:r>
          </a:p>
        </p:txBody>
      </p:sp>
      <p:pic>
        <p:nvPicPr>
          <p:cNvPr id="3" name="Picture 2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F1664F7D-997C-975A-4E45-23B375E0F0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4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867" y="2661794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67" y="2661793"/>
            <a:ext cx="1242483" cy="1395855"/>
          </a:xfrm>
          <a:prstGeom prst="rect">
            <a:avLst/>
          </a:prstGeom>
        </p:spPr>
      </p:pic>
      <p:pic>
        <p:nvPicPr>
          <p:cNvPr id="29" name="Picture 28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E23674-E1E3-B8FF-1F30-B3B2C5CA5A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467" y="2661792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7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481" y="2683563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74" y="2683563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67" y="2661793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2</a:t>
            </a:r>
          </a:p>
        </p:txBody>
      </p:sp>
      <p:pic>
        <p:nvPicPr>
          <p:cNvPr id="3" name="Picture 2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8FE7908-05FD-B262-23C2-CA9AA4D465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69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9E2617-1AD9-7B40-2C09-6A9D419F588C}"/>
              </a:ext>
            </a:extLst>
          </p:cNvPr>
          <p:cNvGrpSpPr/>
          <p:nvPr/>
        </p:nvGrpSpPr>
        <p:grpSpPr>
          <a:xfrm>
            <a:off x="4124481" y="2661793"/>
            <a:ext cx="1647669" cy="1417625"/>
            <a:chOff x="4124481" y="2661793"/>
            <a:chExt cx="1647669" cy="1417625"/>
          </a:xfrm>
          <a:scene3d>
            <a:camera prst="orthographicFront">
              <a:rot lat="0" lon="0" rev="1800000"/>
            </a:camera>
            <a:lightRig rig="threePt" dir="t"/>
          </a:scene3d>
        </p:grpSpPr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4481" y="2683563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7074" y="2683563"/>
              <a:ext cx="1242483" cy="1395855"/>
            </a:xfrm>
            <a:prstGeom prst="rect">
              <a:avLst/>
            </a:prstGeom>
          </p:spPr>
        </p:pic>
        <p:pic>
          <p:nvPicPr>
            <p:cNvPr id="28" name="Picture 27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13191C1-F0DE-2B48-FB2C-99E2B955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9667" y="2661793"/>
              <a:ext cx="1242483" cy="1395855"/>
            </a:xfrm>
            <a:prstGeom prst="rect">
              <a:avLst/>
            </a:prstGeom>
          </p:spPr>
        </p:pic>
      </p:grpSp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3</a:t>
            </a:r>
          </a:p>
        </p:txBody>
      </p:sp>
      <p:pic>
        <p:nvPicPr>
          <p:cNvPr id="4" name="Picture 3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ACA41557-9390-A77A-215F-56E3358A9E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5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9E2617-1AD9-7B40-2C09-6A9D419F588C}"/>
              </a:ext>
            </a:extLst>
          </p:cNvPr>
          <p:cNvGrpSpPr/>
          <p:nvPr/>
        </p:nvGrpSpPr>
        <p:grpSpPr>
          <a:xfrm>
            <a:off x="4124481" y="2661793"/>
            <a:ext cx="1647669" cy="1417625"/>
            <a:chOff x="4124481" y="2661793"/>
            <a:chExt cx="1647669" cy="1417625"/>
          </a:xfrm>
          <a:scene3d>
            <a:camera prst="orthographicFront">
              <a:rot lat="0" lon="0" rev="3600000"/>
            </a:camera>
            <a:lightRig rig="threePt" dir="t"/>
          </a:scene3d>
        </p:grpSpPr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4481" y="2683563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7074" y="2683563"/>
              <a:ext cx="1242483" cy="1395855"/>
            </a:xfrm>
            <a:prstGeom prst="rect">
              <a:avLst/>
            </a:prstGeom>
          </p:spPr>
        </p:pic>
        <p:pic>
          <p:nvPicPr>
            <p:cNvPr id="28" name="Picture 27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13191C1-F0DE-2B48-FB2C-99E2B955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9667" y="2661793"/>
              <a:ext cx="1242483" cy="1395855"/>
            </a:xfrm>
            <a:prstGeom prst="rect">
              <a:avLst/>
            </a:prstGeom>
          </p:spPr>
        </p:pic>
      </p:grpSp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4</a:t>
            </a:r>
          </a:p>
        </p:txBody>
      </p:sp>
      <p:pic>
        <p:nvPicPr>
          <p:cNvPr id="4" name="Picture 3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73A3695-D4CE-513F-94DF-143E2F9933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4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9E2617-1AD9-7B40-2C09-6A9D419F588C}"/>
              </a:ext>
            </a:extLst>
          </p:cNvPr>
          <p:cNvGrpSpPr/>
          <p:nvPr/>
        </p:nvGrpSpPr>
        <p:grpSpPr>
          <a:xfrm>
            <a:off x="4124481" y="2661793"/>
            <a:ext cx="1647669" cy="1417625"/>
            <a:chOff x="4124481" y="2661793"/>
            <a:chExt cx="1647669" cy="1417625"/>
          </a:xfrm>
          <a:scene3d>
            <a:camera prst="orthographicFront">
              <a:rot lat="0" lon="0" rev="5400000"/>
            </a:camera>
            <a:lightRig rig="threePt" dir="t"/>
          </a:scene3d>
        </p:grpSpPr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4481" y="2683563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7074" y="2683563"/>
              <a:ext cx="1242483" cy="1395855"/>
            </a:xfrm>
            <a:prstGeom prst="rect">
              <a:avLst/>
            </a:prstGeom>
          </p:spPr>
        </p:pic>
        <p:pic>
          <p:nvPicPr>
            <p:cNvPr id="28" name="Picture 27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13191C1-F0DE-2B48-FB2C-99E2B955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9667" y="2661793"/>
              <a:ext cx="1242483" cy="1395855"/>
            </a:xfrm>
            <a:prstGeom prst="rect">
              <a:avLst/>
            </a:prstGeom>
          </p:spPr>
        </p:pic>
      </p:grpSp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5</a:t>
            </a:r>
          </a:p>
        </p:txBody>
      </p:sp>
      <p:pic>
        <p:nvPicPr>
          <p:cNvPr id="4" name="Picture 3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5E2187E-C323-B49D-3F98-8F94ABBAF2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73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67" y="2661794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22663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24" y="2661792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67" y="2661794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1</a:t>
            </a:r>
          </a:p>
        </p:txBody>
      </p:sp>
      <p:pic>
        <p:nvPicPr>
          <p:cNvPr id="3" name="Picture 2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32D7E075-1C57-C6D2-E26F-AD04952F4E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45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924" y="2661791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67" y="2661794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2</a:t>
            </a:r>
          </a:p>
        </p:txBody>
      </p:sp>
      <p:pic>
        <p:nvPicPr>
          <p:cNvPr id="3" name="Picture 2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02C1363-000A-2774-12D1-0769D23312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27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2C119D-9762-C140-4D30-EF9E3A4179C2}"/>
              </a:ext>
            </a:extLst>
          </p:cNvPr>
          <p:cNvGrpSpPr/>
          <p:nvPr/>
        </p:nvGrpSpPr>
        <p:grpSpPr>
          <a:xfrm>
            <a:off x="2885924" y="2661791"/>
            <a:ext cx="1438426" cy="1395858"/>
            <a:chOff x="2885924" y="2661791"/>
            <a:chExt cx="1438426" cy="1395858"/>
          </a:xfrm>
          <a:scene3d>
            <a:camera prst="orthographicFront">
              <a:rot lat="0" lon="0" rev="1800000"/>
            </a:camera>
            <a:lightRig rig="threePt" dir="t"/>
          </a:scene3d>
        </p:grpSpPr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5924" y="2661791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1867" y="2661794"/>
              <a:ext cx="1242483" cy="1395855"/>
            </a:xfrm>
            <a:prstGeom prst="rect">
              <a:avLst/>
            </a:prstGeom>
          </p:spPr>
        </p:pic>
      </p:grpSp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3</a:t>
            </a:r>
          </a:p>
        </p:txBody>
      </p:sp>
      <p:pic>
        <p:nvPicPr>
          <p:cNvPr id="4" name="Picture 3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A3BC4122-9E6C-9D1C-57AA-1DB5C9C576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3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2C119D-9762-C140-4D30-EF9E3A4179C2}"/>
              </a:ext>
            </a:extLst>
          </p:cNvPr>
          <p:cNvGrpSpPr/>
          <p:nvPr/>
        </p:nvGrpSpPr>
        <p:grpSpPr>
          <a:xfrm>
            <a:off x="2885924" y="2661791"/>
            <a:ext cx="1438426" cy="1395858"/>
            <a:chOff x="2885924" y="2661791"/>
            <a:chExt cx="1438426" cy="1395858"/>
          </a:xfrm>
          <a:scene3d>
            <a:camera prst="orthographicFront">
              <a:rot lat="0" lon="0" rev="3600000"/>
            </a:camera>
            <a:lightRig rig="threePt" dir="t"/>
          </a:scene3d>
        </p:grpSpPr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5924" y="2661791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1867" y="2661794"/>
              <a:ext cx="1242483" cy="1395855"/>
            </a:xfrm>
            <a:prstGeom prst="rect">
              <a:avLst/>
            </a:prstGeom>
          </p:spPr>
        </p:pic>
      </p:grpSp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4</a:t>
            </a:r>
          </a:p>
        </p:txBody>
      </p:sp>
      <p:pic>
        <p:nvPicPr>
          <p:cNvPr id="4" name="Picture 3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BB5F6AFE-B7DA-BDD5-3EF7-2573B4DA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2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2C119D-9762-C140-4D30-EF9E3A4179C2}"/>
              </a:ext>
            </a:extLst>
          </p:cNvPr>
          <p:cNvGrpSpPr/>
          <p:nvPr/>
        </p:nvGrpSpPr>
        <p:grpSpPr>
          <a:xfrm>
            <a:off x="2885924" y="2661791"/>
            <a:ext cx="1438426" cy="1395858"/>
            <a:chOff x="2885924" y="2661791"/>
            <a:chExt cx="1438426" cy="1395858"/>
          </a:xfrm>
          <a:scene3d>
            <a:camera prst="orthographicFront">
              <a:rot lat="0" lon="0" rev="5400000"/>
            </a:camera>
            <a:lightRig rig="threePt" dir="t"/>
          </a:scene3d>
        </p:grpSpPr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5924" y="2661791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1867" y="2661794"/>
              <a:ext cx="1242483" cy="1395855"/>
            </a:xfrm>
            <a:prstGeom prst="rect">
              <a:avLst/>
            </a:prstGeom>
          </p:spPr>
        </p:pic>
      </p:grpSp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5</a:t>
            </a:r>
          </a:p>
        </p:txBody>
      </p:sp>
      <p:pic>
        <p:nvPicPr>
          <p:cNvPr id="4" name="Picture 3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DC7033B2-FBC6-A837-71B0-269F50AE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8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081867" y="2661794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667" y="2661793"/>
            <a:ext cx="1242483" cy="1395855"/>
          </a:xfrm>
          <a:prstGeom prst="rect">
            <a:avLst/>
          </a:prstGeom>
        </p:spPr>
      </p:pic>
      <p:pic>
        <p:nvPicPr>
          <p:cNvPr id="29" name="Picture 28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E23674-E1E3-B8FF-1F30-B3B2C5CA5A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467" y="2661792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13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85071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7371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0394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1411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  <a:scene3d>
            <a:camera prst="orthographicFront">
              <a:rot lat="0" lon="0" rev="3600000"/>
            </a:camera>
            <a:lightRig rig="threePt" dir="t"/>
          </a:scene3d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55037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48980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81205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1</a:t>
            </a:r>
          </a:p>
        </p:txBody>
      </p:sp>
      <p:pic>
        <p:nvPicPr>
          <p:cNvPr id="3" name="Picture 2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D156B4D4-BC25-A88A-1B75-FFEABD0B78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71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2</a:t>
            </a:r>
          </a:p>
        </p:txBody>
      </p:sp>
      <p:pic>
        <p:nvPicPr>
          <p:cNvPr id="3" name="Picture 2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A3F41E16-E6BB-5590-69E8-2DF9D17B75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832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2969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081867" y="2661794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4529667" y="2661793"/>
            <a:ext cx="1242483" cy="1395855"/>
          </a:xfrm>
          <a:prstGeom prst="rect">
            <a:avLst/>
          </a:prstGeom>
        </p:spPr>
      </p:pic>
      <p:pic>
        <p:nvPicPr>
          <p:cNvPr id="29" name="Picture 28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E23674-E1E3-B8FF-1F30-B3B2C5CA5A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467" y="2661792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66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  <a:scene3d>
            <a:camera prst="orthographicFront">
              <a:rot lat="0" lon="0" rev="3600000"/>
            </a:camera>
            <a:lightRig rig="threePt" dir="t"/>
          </a:scene3d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2497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0730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est full of gold coins&#10;&#10;Description automatically generated">
            <a:extLst>
              <a:ext uri="{FF2B5EF4-FFF2-40B4-BE49-F238E27FC236}">
                <a16:creationId xmlns:a16="http://schemas.microsoft.com/office/drawing/2014/main" id="{045E6ADB-F257-7D71-5DBA-F1EFC7E7B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595" y="4514625"/>
            <a:ext cx="2044445" cy="1800000"/>
          </a:xfrm>
          <a:prstGeom prst="rect">
            <a:avLst/>
          </a:prstGeom>
        </p:spPr>
      </p:pic>
      <p:pic>
        <p:nvPicPr>
          <p:cNvPr id="5" name="Picture 4" descr="A close-up of a chest&#10;&#10;Description automatically generated">
            <a:extLst>
              <a:ext uri="{FF2B5EF4-FFF2-40B4-BE49-F238E27FC236}">
                <a16:creationId xmlns:a16="http://schemas.microsoft.com/office/drawing/2014/main" id="{92D8F089-2607-B921-5911-2AF1DCDB3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373" y="1629000"/>
            <a:ext cx="2046667" cy="1800000"/>
          </a:xfrm>
          <a:prstGeom prst="rect">
            <a:avLst/>
          </a:prstGeom>
        </p:spPr>
      </p:pic>
      <p:pic>
        <p:nvPicPr>
          <p:cNvPr id="7" name="Picture 6" descr="A close-up of a chest&#10;&#10;Description automatically generated">
            <a:extLst>
              <a:ext uri="{FF2B5EF4-FFF2-40B4-BE49-F238E27FC236}">
                <a16:creationId xmlns:a16="http://schemas.microsoft.com/office/drawing/2014/main" id="{16E70BA8-B1A4-CF6E-9A98-C30907064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273" y="2714625"/>
            <a:ext cx="204666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9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081867" y="2661794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529667" y="2661793"/>
            <a:ext cx="1242483" cy="1395855"/>
          </a:xfrm>
          <a:prstGeom prst="rect">
            <a:avLst/>
          </a:prstGeom>
        </p:spPr>
      </p:pic>
      <p:pic>
        <p:nvPicPr>
          <p:cNvPr id="29" name="Picture 28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E23674-E1E3-B8FF-1F30-B3B2C5CA5A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977467" y="2661792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867" y="2661794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67" y="2661793"/>
            <a:ext cx="1242483" cy="1395855"/>
          </a:xfrm>
          <a:prstGeom prst="rect">
            <a:avLst/>
          </a:prstGeom>
        </p:spPr>
      </p:pic>
      <p:pic>
        <p:nvPicPr>
          <p:cNvPr id="29" name="Picture 28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E23674-E1E3-B8FF-1F30-B3B2C5CA5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67" y="2661792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7675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510FCAB1-22D9-FAEA-3F39-499483F438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786" y="2660471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686" y="2660471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86" y="2661791"/>
            <a:ext cx="1242483" cy="1395855"/>
          </a:xfrm>
          <a:prstGeom prst="rect">
            <a:avLst/>
          </a:prstGeom>
        </p:spPr>
      </p:pic>
      <p:pic>
        <p:nvPicPr>
          <p:cNvPr id="29" name="Picture 28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E23674-E1E3-B8FF-1F30-B3B2C5CA5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486" y="2661792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595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AE656994-2024-4EA1-7266-64A52E62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067" y="2661794"/>
            <a:ext cx="1242483" cy="1395855"/>
          </a:xfrm>
          <a:prstGeom prst="rect">
            <a:avLst/>
          </a:prstGeom>
        </p:spPr>
      </p:pic>
      <p:pic>
        <p:nvPicPr>
          <p:cNvPr id="26" name="Picture 25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5725CF4-8047-2420-A36A-A7A97C2C8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314" y="2660471"/>
            <a:ext cx="1242483" cy="1395855"/>
          </a:xfrm>
          <a:prstGeom prst="rect">
            <a:avLst/>
          </a:prstGeom>
        </p:spPr>
      </p:pic>
      <p:pic>
        <p:nvPicPr>
          <p:cNvPr id="27" name="Picture 26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C2C05C2C-BB8A-9054-B045-1F7E15BA7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094" y="2660471"/>
            <a:ext cx="1242483" cy="1395855"/>
          </a:xfrm>
          <a:prstGeom prst="rect">
            <a:avLst/>
          </a:prstGeom>
        </p:spPr>
      </p:pic>
      <p:pic>
        <p:nvPicPr>
          <p:cNvPr id="28" name="Picture 27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213191C1-F0DE-2B48-FB2C-99E2B955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874" y="2660471"/>
            <a:ext cx="1242483" cy="1395855"/>
          </a:xfrm>
          <a:prstGeom prst="rect">
            <a:avLst/>
          </a:prstGeom>
        </p:spPr>
      </p:pic>
      <p:pic>
        <p:nvPicPr>
          <p:cNvPr id="29" name="Picture 28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6E23674-E1E3-B8FF-1F30-B3B2C5CA5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91" y="2661792"/>
            <a:ext cx="1242483" cy="1395855"/>
          </a:xfrm>
          <a:prstGeom prst="rect">
            <a:avLst/>
          </a:prstGeom>
        </p:spPr>
      </p:pic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796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BA2AEB-5DC1-0802-3E69-38537E0F63F8}"/>
              </a:ext>
            </a:extLst>
          </p:cNvPr>
          <p:cNvGrpSpPr/>
          <p:nvPr/>
        </p:nvGrpSpPr>
        <p:grpSpPr>
          <a:xfrm>
            <a:off x="1634067" y="2660471"/>
            <a:ext cx="2086607" cy="1397178"/>
            <a:chOff x="1634067" y="2660471"/>
            <a:chExt cx="2086607" cy="1397178"/>
          </a:xfrm>
          <a:scene3d>
            <a:camera prst="orthographicFront">
              <a:rot lat="0" lon="0" rev="1800000"/>
            </a:camera>
            <a:lightRig rig="threePt" dir="t"/>
          </a:scene3d>
        </p:grpSpPr>
        <p:pic>
          <p:nvPicPr>
            <p:cNvPr id="3" name="Picture 2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AE656994-2024-4EA1-7266-64A52E62D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34067" y="2661794"/>
              <a:ext cx="1242483" cy="1395855"/>
            </a:xfrm>
            <a:prstGeom prst="rect">
              <a:avLst/>
            </a:prstGeom>
          </p:spPr>
        </p:pic>
        <p:pic>
          <p:nvPicPr>
            <p:cNvPr id="26" name="Picture 25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5725CF4-8047-2420-A36A-A7A97C2C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1314" y="2660471"/>
              <a:ext cx="1242483" cy="1395855"/>
            </a:xfrm>
            <a:prstGeom prst="rect">
              <a:avLst/>
            </a:prstGeom>
          </p:spPr>
        </p:pic>
        <p:pic>
          <p:nvPicPr>
            <p:cNvPr id="27" name="Picture 26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C2C05C2C-BB8A-9054-B045-1F7E15BA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2094" y="2660471"/>
              <a:ext cx="1242483" cy="1395855"/>
            </a:xfrm>
            <a:prstGeom prst="rect">
              <a:avLst/>
            </a:prstGeom>
          </p:spPr>
        </p:pic>
        <p:pic>
          <p:nvPicPr>
            <p:cNvPr id="28" name="Picture 27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213191C1-F0DE-2B48-FB2C-99E2B955A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2874" y="2660471"/>
              <a:ext cx="1242483" cy="1395855"/>
            </a:xfrm>
            <a:prstGeom prst="rect">
              <a:avLst/>
            </a:prstGeom>
          </p:spPr>
        </p:pic>
        <p:pic>
          <p:nvPicPr>
            <p:cNvPr id="29" name="Picture 28" descr="A gold coin with a dollar sign&#10;&#10;Description automatically generated">
              <a:extLst>
                <a:ext uri="{FF2B5EF4-FFF2-40B4-BE49-F238E27FC236}">
                  <a16:creationId xmlns:a16="http://schemas.microsoft.com/office/drawing/2014/main" id="{16E23674-E1E3-B8FF-1F30-B3B2C5CA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8191" y="2661792"/>
              <a:ext cx="1242483" cy="1395855"/>
            </a:xfrm>
            <a:prstGeom prst="rect">
              <a:avLst/>
            </a:prstGeom>
          </p:spPr>
        </p:pic>
      </p:grpSp>
      <p:pic>
        <p:nvPicPr>
          <p:cNvPr id="30" name="Picture 29" descr="A gold coin with a dollar sign&#10;&#10;Description automatically generated">
            <a:extLst>
              <a:ext uri="{FF2B5EF4-FFF2-40B4-BE49-F238E27FC236}">
                <a16:creationId xmlns:a16="http://schemas.microsoft.com/office/drawing/2014/main" id="{125FB16F-F1AA-092C-9D94-776DFEF14C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7425267" y="2661792"/>
            <a:ext cx="1242483" cy="1395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5BC8-5735-BDBD-E26C-31F5DF97170E}"/>
              </a:ext>
            </a:extLst>
          </p:cNvPr>
          <p:cNvSpPr txBox="1"/>
          <p:nvPr/>
        </p:nvSpPr>
        <p:spPr>
          <a:xfrm>
            <a:off x="514350" y="871538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21744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324</Words>
  <Application>Microsoft Macintosh PowerPoint</Application>
  <PresentationFormat>Widescreen</PresentationFormat>
  <Paragraphs>119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Bas</dc:creator>
  <cp:lastModifiedBy>Lisa Bas</cp:lastModifiedBy>
  <cp:revision>107</cp:revision>
  <dcterms:created xsi:type="dcterms:W3CDTF">2024-08-23T19:59:10Z</dcterms:created>
  <dcterms:modified xsi:type="dcterms:W3CDTF">2024-08-31T23:37:06Z</dcterms:modified>
</cp:coreProperties>
</file>