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4"/>
  </p:notesMasterIdLst>
  <p:sldIdLst>
    <p:sldId id="283" r:id="rId2"/>
    <p:sldId id="311" r:id="rId3"/>
    <p:sldId id="312" r:id="rId4"/>
    <p:sldId id="313" r:id="rId5"/>
    <p:sldId id="308" r:id="rId6"/>
    <p:sldId id="350" r:id="rId7"/>
    <p:sldId id="351" r:id="rId8"/>
    <p:sldId id="352" r:id="rId9"/>
    <p:sldId id="356" r:id="rId10"/>
    <p:sldId id="357" r:id="rId11"/>
    <p:sldId id="358" r:id="rId12"/>
    <p:sldId id="315" r:id="rId13"/>
    <p:sldId id="314" r:id="rId14"/>
    <p:sldId id="316" r:id="rId15"/>
    <p:sldId id="317" r:id="rId16"/>
    <p:sldId id="319" r:id="rId17"/>
    <p:sldId id="320" r:id="rId18"/>
    <p:sldId id="321" r:id="rId19"/>
    <p:sldId id="328" r:id="rId20"/>
    <p:sldId id="329" r:id="rId21"/>
    <p:sldId id="330" r:id="rId22"/>
    <p:sldId id="331" r:id="rId23"/>
    <p:sldId id="332" r:id="rId24"/>
    <p:sldId id="327" r:id="rId25"/>
    <p:sldId id="333" r:id="rId26"/>
    <p:sldId id="334" r:id="rId27"/>
    <p:sldId id="335" r:id="rId28"/>
    <p:sldId id="336" r:id="rId29"/>
    <p:sldId id="337" r:id="rId30"/>
    <p:sldId id="338" r:id="rId31"/>
    <p:sldId id="339" r:id="rId32"/>
    <p:sldId id="340" r:id="rId33"/>
    <p:sldId id="341" r:id="rId34"/>
    <p:sldId id="342" r:id="rId35"/>
    <p:sldId id="343" r:id="rId36"/>
    <p:sldId id="344" r:id="rId37"/>
    <p:sldId id="345" r:id="rId38"/>
    <p:sldId id="346" r:id="rId39"/>
    <p:sldId id="347" r:id="rId40"/>
    <p:sldId id="348" r:id="rId41"/>
    <p:sldId id="349" r:id="rId42"/>
    <p:sldId id="279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ins – possible choices" id="{3F928CCE-1047-2444-A06C-40169B0946B8}">
          <p14:sldIdLst>
            <p14:sldId id="283"/>
            <p14:sldId id="311"/>
            <p14:sldId id="312"/>
            <p14:sldId id="313"/>
            <p14:sldId id="308"/>
          </p14:sldIdLst>
        </p14:section>
        <p14:section name="Scenario: Invest Opponent 5" id="{4B53DEE5-3569-8844-BF2B-B6B036E0B0F3}">
          <p14:sldIdLst>
            <p14:sldId id="350"/>
            <p14:sldId id="351"/>
            <p14:sldId id="352"/>
            <p14:sldId id="356"/>
            <p14:sldId id="357"/>
            <p14:sldId id="358"/>
          </p14:sldIdLst>
        </p14:section>
        <p14:section name="Scenario: Invest You 4" id="{6A9B09AD-F390-C241-BB1A-8FF6BEDF9E48}">
          <p14:sldIdLst>
            <p14:sldId id="315"/>
            <p14:sldId id="314"/>
            <p14:sldId id="316"/>
            <p14:sldId id="317"/>
            <p14:sldId id="319"/>
            <p14:sldId id="320"/>
          </p14:sldIdLst>
        </p14:section>
        <p14:section name="Scenario: Invest You 3" id="{50826DC0-1302-4B4C-B15D-F47C5A2B2179}">
          <p14:sldIdLst>
            <p14:sldId id="321"/>
            <p14:sldId id="328"/>
            <p14:sldId id="329"/>
            <p14:sldId id="330"/>
            <p14:sldId id="331"/>
            <p14:sldId id="332"/>
          </p14:sldIdLst>
        </p14:section>
        <p14:section name="Scenario: Invest You 2" id="{62A137C2-BAE0-274F-B3AC-3908C4A9ADE2}">
          <p14:sldIdLst>
            <p14:sldId id="327"/>
            <p14:sldId id="333"/>
            <p14:sldId id="334"/>
            <p14:sldId id="335"/>
            <p14:sldId id="336"/>
            <p14:sldId id="337"/>
          </p14:sldIdLst>
        </p14:section>
        <p14:section name="Scenario: Invest You 1" id="{44591828-D917-D041-9116-E581F84FEE4A}">
          <p14:sldIdLst>
            <p14:sldId id="338"/>
            <p14:sldId id="339"/>
            <p14:sldId id="340"/>
            <p14:sldId id="341"/>
            <p14:sldId id="342"/>
            <p14:sldId id="343"/>
          </p14:sldIdLst>
        </p14:section>
        <p14:section name="Scenario: Invest You 0" id="{41BE130A-0E5D-EB4B-B944-6CEADBB80D08}">
          <p14:sldIdLst>
            <p14:sldId id="344"/>
            <p14:sldId id="345"/>
            <p14:sldId id="346"/>
            <p14:sldId id="347"/>
            <p14:sldId id="348"/>
            <p14:sldId id="349"/>
          </p14:sldIdLst>
        </p14:section>
        <p14:section name="Other" id="{5BDB1D29-AD0A-844C-8C33-92361BF6E5D6}">
          <p14:sldIdLst>
            <p14:sldId id="27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5200"/>
    <a:srgbClr val="929000"/>
    <a:srgbClr val="2121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67"/>
    <p:restoredTop sz="94567"/>
  </p:normalViewPr>
  <p:slideViewPr>
    <p:cSldViewPr snapToGrid="0">
      <p:cViewPr varScale="1">
        <p:scale>
          <a:sx n="103" d="100"/>
          <a:sy n="103" d="100"/>
        </p:scale>
        <p:origin x="84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7E1156-5CF7-F64D-9467-DD3169ACD417}" type="datetimeFigureOut">
              <a:rPr lang="en-US" smtClean="0"/>
              <a:t>9/1/24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55E34-85E6-1E42-988C-8932E2F2C3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0056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#FBFDDF for background color!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1475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015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7396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6555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7058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5819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0521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1045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9450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0753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0658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4033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1971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6076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57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78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7180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4311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4648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770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67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8631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45904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9206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89032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96510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20988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89866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8998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93923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11576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88411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53614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68181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65513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35155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45284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49779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46598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89658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08375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869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448D6-C4D4-C3EC-C5DE-E319A0000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214565-3652-3313-73AC-462B1667CA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7B66C1-FE44-7AE2-3DEB-55AF9AAE6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A3404-1B49-404B-AD21-A87221916D80}" type="datetimeFigureOut">
              <a:rPr lang="en-US" smtClean="0"/>
              <a:t>9/1/24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7829FD-A855-045B-3C81-B31EDD504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B3B115-3B1B-A61F-AC0D-DD8421A21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ED7A3-2B73-3248-9B2F-AF8CFFBB3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572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1B30E4-A7D6-2AAC-2A90-90AC0FB4A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25F2A1-3A85-724E-05BA-1813FD3E3D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546B2E-F396-EF13-4DD7-8E9521494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A3404-1B49-404B-AD21-A87221916D80}" type="datetimeFigureOut">
              <a:rPr lang="en-US" smtClean="0"/>
              <a:t>9/1/24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2037E2-D6C3-3AA4-3BA9-29E0FE3F7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A4AEAC-4BBB-686D-FE90-AA2DCB1A3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ED7A3-2B73-3248-9B2F-AF8CFFBB3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694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A6E62-72B3-44D8-38A9-C2565274A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D9B307-A6DC-D3FA-1021-ECE536B28C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88BCFB-200F-3FE0-B2A7-2624B60C3C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A3404-1B49-404B-AD21-A87221916D80}" type="datetimeFigureOut">
              <a:rPr lang="en-US" smtClean="0"/>
              <a:t>9/1/24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792C9D-3BE1-8BEE-A4A8-A43F2CAEA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74F770-D959-62EE-C632-5BF2F2AC4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ED7A3-2B73-3248-9B2F-AF8CFFBB3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740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563B9-0592-C4F8-E513-C561C0F82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797C2B-B00F-49DB-68FD-5E5931B4CE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2C1004-40A4-07A5-F2C3-01C5C568D6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2DB3EB-17CE-66C0-1D12-43A1C8343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A3404-1B49-404B-AD21-A87221916D80}" type="datetimeFigureOut">
              <a:rPr lang="en-US" smtClean="0"/>
              <a:t>9/1/24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A96674-0479-746B-E81B-CFBE79F41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0E021A-046F-C093-66F2-AD6F203DE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ED7A3-2B73-3248-9B2F-AF8CFFBB3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821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A57D4-F07F-AE40-F7ED-9C74ABE46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57B771-2C39-282C-7366-AFABF739FF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1333C3-3F8C-3D36-6CD0-CE03CF2350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8DB07E-8953-C58B-A580-80714E40D7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D3DF0F7-5874-F551-572E-2DE3D599D4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99AD7F-316F-8B79-99F1-DAF6E82EF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A3404-1B49-404B-AD21-A87221916D80}" type="datetimeFigureOut">
              <a:rPr lang="en-US" smtClean="0"/>
              <a:t>9/1/24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3BC376-9F35-350B-A64D-60863662A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519A01-E586-808A-2206-AFDF8441C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ED7A3-2B73-3248-9B2F-AF8CFFBB3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778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028D2-7C5B-107C-C5CB-D21BE851F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06AFD5-9827-9B02-F14D-0460F4DD1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A3404-1B49-404B-AD21-A87221916D80}" type="datetimeFigureOut">
              <a:rPr lang="en-US" smtClean="0"/>
              <a:t>9/1/24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7409C1-E3C0-A5DB-B941-14590503B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BBFAE9-5B56-2DAA-5A9E-A055D6CDF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ED7A3-2B73-3248-9B2F-AF8CFFBB3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794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84947B1-679F-4A9B-230A-60BB457C3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A3404-1B49-404B-AD21-A87221916D80}" type="datetimeFigureOut">
              <a:rPr lang="en-US" smtClean="0"/>
              <a:t>9/1/24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AE9C74F-4FE4-58D6-B821-EAEF3A3CD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512DED-264B-CBBC-C22F-5A7D1B866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ED7A3-2B73-3248-9B2F-AF8CFFBB3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152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3B8D32-3DA8-E89E-1BF8-43F8B92DA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F9604A-DF5C-EF2E-876C-AAE5CAB899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510E39-3E5E-2976-6819-70047A3C82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F065E5-925D-F0E2-862B-E452890E5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A3404-1B49-404B-AD21-A87221916D80}" type="datetimeFigureOut">
              <a:rPr lang="en-US" smtClean="0"/>
              <a:t>9/1/24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6AD8F1-5CB8-7544-C66A-30DA71CE3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8D47D1-2A9B-2354-484A-AF2D80592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ED7A3-2B73-3248-9B2F-AF8CFFBB3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39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3DD55-141A-8163-7F51-463DBD95F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4437D69-35D1-D5F6-5985-3CF5236818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98053D-9DA5-44C0-1060-088ADA8C60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E7EF0B-40E3-E7EF-E3C7-2B4AD067B1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A3404-1B49-404B-AD21-A87221916D80}" type="datetimeFigureOut">
              <a:rPr lang="en-US" smtClean="0"/>
              <a:t>9/1/24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BBD806-2154-61DD-66C8-5E5A2C36A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37198A-CBA1-923F-881D-2006464DF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ED7A3-2B73-3248-9B2F-AF8CFFBB3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5550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0D083-578A-20E8-49A1-7A098621E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42C298-49CC-2370-B57A-1936E54919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AD98C9-6D2A-1FD1-4795-F568C97F1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A3404-1B49-404B-AD21-A87221916D80}" type="datetimeFigureOut">
              <a:rPr lang="en-US" smtClean="0"/>
              <a:t>9/1/24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82B7CF-7636-7130-80EC-3C6A8714E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15AD65-3111-420E-237B-A5B78C25E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ED7A3-2B73-3248-9B2F-AF8CFFBB3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349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B968EF7-1978-67DF-6557-E713BA9ED8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74C20A-7515-4A96-4691-501491CD72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2587A0-D311-7129-7C92-BF11A599D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A3404-1B49-404B-AD21-A87221916D80}" type="datetimeFigureOut">
              <a:rPr lang="en-US" smtClean="0"/>
              <a:t>9/1/24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91119A-78C5-F882-C330-B74BF4E2E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BA3C1C-1E33-7576-D631-BB995A91E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ED7A3-2B73-3248-9B2F-AF8CFFBB3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868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1D71B7-037B-BC2A-6945-45005090B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50B692-7009-0315-382F-33E38A62B4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6A48CE-2DE0-8ED7-0A23-CE1A0B7646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AFA3404-1B49-404B-AD21-A87221916D80}" type="datetimeFigureOut">
              <a:rPr lang="en-US" smtClean="0"/>
              <a:t>9/1/24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F21148-F34F-FE98-CC3D-933F041EDD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0EFA81-F3C0-F29D-0EE8-1FA79B2458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90ED7A3-2B73-3248-9B2F-AF8CFFBB3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501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C5725CF4-8047-2420-A36A-A7A97C2C83B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4067" y="2661794"/>
            <a:ext cx="1242483" cy="1395855"/>
          </a:xfrm>
          <a:prstGeom prst="rect">
            <a:avLst/>
          </a:prstGeom>
        </p:spPr>
      </p:pic>
      <p:pic>
        <p:nvPicPr>
          <p:cNvPr id="27" name="Picture 26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C2C05C2C-BB8A-9054-B045-1F7E15BA7AC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81867" y="2661794"/>
            <a:ext cx="1242483" cy="1395855"/>
          </a:xfrm>
          <a:prstGeom prst="rect">
            <a:avLst/>
          </a:prstGeom>
        </p:spPr>
      </p:pic>
      <p:pic>
        <p:nvPicPr>
          <p:cNvPr id="28" name="Picture 27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213191C1-F0DE-2B48-FB2C-99E2B955AD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29667" y="2661793"/>
            <a:ext cx="1242483" cy="1395855"/>
          </a:xfrm>
          <a:prstGeom prst="rect">
            <a:avLst/>
          </a:prstGeom>
        </p:spPr>
      </p:pic>
      <p:pic>
        <p:nvPicPr>
          <p:cNvPr id="29" name="Picture 28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6E23674-E1E3-B8FF-1F30-B3B2C5CA5A1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77467" y="2661792"/>
            <a:ext cx="1242483" cy="1395855"/>
          </a:xfrm>
          <a:prstGeom prst="rect">
            <a:avLst/>
          </a:prstGeom>
        </p:spPr>
      </p:pic>
      <p:pic>
        <p:nvPicPr>
          <p:cNvPr id="30" name="Picture 29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25FB16F-F1AA-092C-9D94-776DFEF14C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578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C5725CF4-8047-2420-A36A-A7A97C2C83B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1634067" y="2661794"/>
            <a:ext cx="1242483" cy="1395855"/>
          </a:xfrm>
          <a:prstGeom prst="rect">
            <a:avLst/>
          </a:prstGeom>
        </p:spPr>
      </p:pic>
      <p:pic>
        <p:nvPicPr>
          <p:cNvPr id="27" name="Picture 26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C2C05C2C-BB8A-9054-B045-1F7E15BA7AC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81867" y="2661794"/>
            <a:ext cx="1242483" cy="1395855"/>
          </a:xfrm>
          <a:prstGeom prst="rect">
            <a:avLst/>
          </a:prstGeom>
        </p:spPr>
      </p:pic>
      <p:pic>
        <p:nvPicPr>
          <p:cNvPr id="28" name="Picture 27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213191C1-F0DE-2B48-FB2C-99E2B955AD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29667" y="2661793"/>
            <a:ext cx="1242483" cy="1395855"/>
          </a:xfrm>
          <a:prstGeom prst="rect">
            <a:avLst/>
          </a:prstGeom>
        </p:spPr>
      </p:pic>
      <p:pic>
        <p:nvPicPr>
          <p:cNvPr id="29" name="Picture 28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6E23674-E1E3-B8FF-1F30-B3B2C5CA5A1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77467" y="2661792"/>
            <a:ext cx="1242483" cy="1395855"/>
          </a:xfrm>
          <a:prstGeom prst="rect">
            <a:avLst/>
          </a:prstGeom>
        </p:spPr>
      </p:pic>
      <p:pic>
        <p:nvPicPr>
          <p:cNvPr id="30" name="Picture 29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25FB16F-F1AA-092C-9D94-776DFEF14C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257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C5725CF4-8047-2420-A36A-A7A97C2C83B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1634067" y="2661794"/>
            <a:ext cx="1242483" cy="1395855"/>
          </a:xfrm>
          <a:prstGeom prst="rect">
            <a:avLst/>
          </a:prstGeom>
        </p:spPr>
      </p:pic>
      <p:pic>
        <p:nvPicPr>
          <p:cNvPr id="27" name="Picture 26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C2C05C2C-BB8A-9054-B045-1F7E15BA7AC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3081867" y="2661794"/>
            <a:ext cx="1242483" cy="1395855"/>
          </a:xfrm>
          <a:prstGeom prst="rect">
            <a:avLst/>
          </a:prstGeom>
        </p:spPr>
      </p:pic>
      <p:pic>
        <p:nvPicPr>
          <p:cNvPr id="28" name="Picture 27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213191C1-F0DE-2B48-FB2C-99E2B955AD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29667" y="2661793"/>
            <a:ext cx="1242483" cy="1395855"/>
          </a:xfrm>
          <a:prstGeom prst="rect">
            <a:avLst/>
          </a:prstGeom>
        </p:spPr>
      </p:pic>
      <p:pic>
        <p:nvPicPr>
          <p:cNvPr id="29" name="Picture 28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6E23674-E1E3-B8FF-1F30-B3B2C5CA5A1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77467" y="2661792"/>
            <a:ext cx="1242483" cy="1395855"/>
          </a:xfrm>
          <a:prstGeom prst="rect">
            <a:avLst/>
          </a:prstGeom>
        </p:spPr>
      </p:pic>
      <p:pic>
        <p:nvPicPr>
          <p:cNvPr id="30" name="Picture 29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25FB16F-F1AA-092C-9D94-776DFEF14C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3137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C5725CF4-8047-2420-A36A-A7A97C2C83B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1634067" y="2661794"/>
            <a:ext cx="1242483" cy="1395855"/>
          </a:xfrm>
          <a:prstGeom prst="rect">
            <a:avLst/>
          </a:prstGeom>
        </p:spPr>
      </p:pic>
      <p:pic>
        <p:nvPicPr>
          <p:cNvPr id="27" name="Picture 26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C2C05C2C-BB8A-9054-B045-1F7E15BA7AC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3081867" y="2661794"/>
            <a:ext cx="1242483" cy="1395855"/>
          </a:xfrm>
          <a:prstGeom prst="rect">
            <a:avLst/>
          </a:prstGeom>
        </p:spPr>
      </p:pic>
      <p:pic>
        <p:nvPicPr>
          <p:cNvPr id="28" name="Picture 27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213191C1-F0DE-2B48-FB2C-99E2B955AD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4529667" y="2661793"/>
            <a:ext cx="1242483" cy="1395855"/>
          </a:xfrm>
          <a:prstGeom prst="rect">
            <a:avLst/>
          </a:prstGeom>
        </p:spPr>
      </p:pic>
      <p:pic>
        <p:nvPicPr>
          <p:cNvPr id="29" name="Picture 28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6E23674-E1E3-B8FF-1F30-B3B2C5CA5A1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77467" y="2661792"/>
            <a:ext cx="1242483" cy="1395855"/>
          </a:xfrm>
          <a:prstGeom prst="rect">
            <a:avLst/>
          </a:prstGeom>
        </p:spPr>
      </p:pic>
      <p:pic>
        <p:nvPicPr>
          <p:cNvPr id="30" name="Picture 29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25FB16F-F1AA-092C-9D94-776DFEF14C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1667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C5725CF4-8047-2420-A36A-A7A97C2C83B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1634067" y="2661794"/>
            <a:ext cx="1242483" cy="1395855"/>
          </a:xfrm>
          <a:prstGeom prst="rect">
            <a:avLst/>
          </a:prstGeom>
        </p:spPr>
      </p:pic>
      <p:pic>
        <p:nvPicPr>
          <p:cNvPr id="27" name="Picture 26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C2C05C2C-BB8A-9054-B045-1F7E15BA7AC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3081867" y="2661794"/>
            <a:ext cx="1242483" cy="1395855"/>
          </a:xfrm>
          <a:prstGeom prst="rect">
            <a:avLst/>
          </a:prstGeom>
        </p:spPr>
      </p:pic>
      <p:pic>
        <p:nvPicPr>
          <p:cNvPr id="28" name="Picture 27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213191C1-F0DE-2B48-FB2C-99E2B955AD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4529667" y="2661793"/>
            <a:ext cx="1242483" cy="1395855"/>
          </a:xfrm>
          <a:prstGeom prst="rect">
            <a:avLst/>
          </a:prstGeom>
        </p:spPr>
      </p:pic>
      <p:pic>
        <p:nvPicPr>
          <p:cNvPr id="29" name="Picture 28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6E23674-E1E3-B8FF-1F30-B3B2C5CA5A1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5977467" y="2661792"/>
            <a:ext cx="1242483" cy="1395855"/>
          </a:xfrm>
          <a:prstGeom prst="rect">
            <a:avLst/>
          </a:prstGeom>
        </p:spPr>
      </p:pic>
      <p:pic>
        <p:nvPicPr>
          <p:cNvPr id="30" name="Picture 29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25FB16F-F1AA-092C-9D94-776DFEF14C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6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C5725CF4-8047-2420-A36A-A7A97C2C83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4067" y="2661794"/>
            <a:ext cx="1242483" cy="1395855"/>
          </a:xfrm>
          <a:prstGeom prst="rect">
            <a:avLst/>
          </a:prstGeom>
        </p:spPr>
      </p:pic>
      <p:pic>
        <p:nvPicPr>
          <p:cNvPr id="27" name="Picture 26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C2C05C2C-BB8A-9054-B045-1F7E15BA7A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867" y="2661794"/>
            <a:ext cx="1242483" cy="1395855"/>
          </a:xfrm>
          <a:prstGeom prst="rect">
            <a:avLst/>
          </a:prstGeom>
        </p:spPr>
      </p:pic>
      <p:pic>
        <p:nvPicPr>
          <p:cNvPr id="28" name="Picture 27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213191C1-F0DE-2B48-FB2C-99E2B955AD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9667" y="2661793"/>
            <a:ext cx="1242483" cy="1395855"/>
          </a:xfrm>
          <a:prstGeom prst="rect">
            <a:avLst/>
          </a:prstGeom>
        </p:spPr>
      </p:pic>
      <p:pic>
        <p:nvPicPr>
          <p:cNvPr id="29" name="Picture 28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6E23674-E1E3-B8FF-1F30-B3B2C5CA5A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7467" y="2661792"/>
            <a:ext cx="1242483" cy="1395855"/>
          </a:xfrm>
          <a:prstGeom prst="rect">
            <a:avLst/>
          </a:prstGeom>
        </p:spPr>
      </p:pic>
      <p:pic>
        <p:nvPicPr>
          <p:cNvPr id="30" name="Picture 29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25FB16F-F1AA-092C-9D94-776DFEF14C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3676756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510FCAB1-22D9-FAEA-3F39-499483F438F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4067" y="2661794"/>
            <a:ext cx="1242483" cy="1395855"/>
          </a:xfrm>
          <a:prstGeom prst="rect">
            <a:avLst/>
          </a:prstGeom>
        </p:spPr>
      </p:pic>
      <p:pic>
        <p:nvPicPr>
          <p:cNvPr id="26" name="Picture 25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C5725CF4-8047-2420-A36A-A7A97C2C83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7786" y="2660471"/>
            <a:ext cx="1242483" cy="1395855"/>
          </a:xfrm>
          <a:prstGeom prst="rect">
            <a:avLst/>
          </a:prstGeom>
        </p:spPr>
      </p:pic>
      <p:pic>
        <p:nvPicPr>
          <p:cNvPr id="27" name="Picture 26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C2C05C2C-BB8A-9054-B045-1F7E15BA7A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1686" y="2660471"/>
            <a:ext cx="1242483" cy="1395855"/>
          </a:xfrm>
          <a:prstGeom prst="rect">
            <a:avLst/>
          </a:prstGeom>
        </p:spPr>
      </p:pic>
      <p:pic>
        <p:nvPicPr>
          <p:cNvPr id="28" name="Picture 27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213191C1-F0DE-2B48-FB2C-99E2B955AD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5586" y="2661791"/>
            <a:ext cx="1242483" cy="1395855"/>
          </a:xfrm>
          <a:prstGeom prst="rect">
            <a:avLst/>
          </a:prstGeom>
        </p:spPr>
      </p:pic>
      <p:pic>
        <p:nvPicPr>
          <p:cNvPr id="29" name="Picture 28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6E23674-E1E3-B8FF-1F30-B3B2C5CA5A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9486" y="2661792"/>
            <a:ext cx="1242483" cy="1395855"/>
          </a:xfrm>
          <a:prstGeom prst="rect">
            <a:avLst/>
          </a:prstGeom>
        </p:spPr>
      </p:pic>
      <p:pic>
        <p:nvPicPr>
          <p:cNvPr id="30" name="Picture 29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25FB16F-F1AA-092C-9D94-776DFEF14C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5459505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AE656994-2024-4EA1-7266-64A52E62D0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4067" y="2661794"/>
            <a:ext cx="1242483" cy="1395855"/>
          </a:xfrm>
          <a:prstGeom prst="rect">
            <a:avLst/>
          </a:prstGeom>
        </p:spPr>
      </p:pic>
      <p:pic>
        <p:nvPicPr>
          <p:cNvPr id="26" name="Picture 25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C5725CF4-8047-2420-A36A-A7A97C2C83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1314" y="2660471"/>
            <a:ext cx="1242483" cy="1395855"/>
          </a:xfrm>
          <a:prstGeom prst="rect">
            <a:avLst/>
          </a:prstGeom>
        </p:spPr>
      </p:pic>
      <p:pic>
        <p:nvPicPr>
          <p:cNvPr id="27" name="Picture 26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C2C05C2C-BB8A-9054-B045-1F7E15BA7A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2094" y="2660471"/>
            <a:ext cx="1242483" cy="1395855"/>
          </a:xfrm>
          <a:prstGeom prst="rect">
            <a:avLst/>
          </a:prstGeom>
        </p:spPr>
      </p:pic>
      <p:pic>
        <p:nvPicPr>
          <p:cNvPr id="28" name="Picture 27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213191C1-F0DE-2B48-FB2C-99E2B955AD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2874" y="2660471"/>
            <a:ext cx="1242483" cy="1395855"/>
          </a:xfrm>
          <a:prstGeom prst="rect">
            <a:avLst/>
          </a:prstGeom>
        </p:spPr>
      </p:pic>
      <p:pic>
        <p:nvPicPr>
          <p:cNvPr id="29" name="Picture 28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6E23674-E1E3-B8FF-1F30-B3B2C5CA5A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8191" y="2661792"/>
            <a:ext cx="1242483" cy="1395855"/>
          </a:xfrm>
          <a:prstGeom prst="rect">
            <a:avLst/>
          </a:prstGeom>
        </p:spPr>
      </p:pic>
      <p:pic>
        <p:nvPicPr>
          <p:cNvPr id="30" name="Picture 29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25FB16F-F1AA-092C-9D94-776DFEF14C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5179631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00BA2AEB-5DC1-0802-3E69-38537E0F63F8}"/>
              </a:ext>
            </a:extLst>
          </p:cNvPr>
          <p:cNvGrpSpPr/>
          <p:nvPr/>
        </p:nvGrpSpPr>
        <p:grpSpPr>
          <a:xfrm>
            <a:off x="1634067" y="2660471"/>
            <a:ext cx="2086607" cy="1397178"/>
            <a:chOff x="1634067" y="2660471"/>
            <a:chExt cx="2086607" cy="1397178"/>
          </a:xfrm>
          <a:scene3d>
            <a:camera prst="orthographicFront">
              <a:rot lat="0" lon="0" rev="1800000"/>
            </a:camera>
            <a:lightRig rig="threePt" dir="t"/>
          </a:scene3d>
        </p:grpSpPr>
        <p:pic>
          <p:nvPicPr>
            <p:cNvPr id="3" name="Picture 2" descr="A gold coin with a dollar sign&#10;&#10;Description automatically generated">
              <a:extLst>
                <a:ext uri="{FF2B5EF4-FFF2-40B4-BE49-F238E27FC236}">
                  <a16:creationId xmlns:a16="http://schemas.microsoft.com/office/drawing/2014/main" id="{AE656994-2024-4EA1-7266-64A52E62D0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634067" y="2661794"/>
              <a:ext cx="1242483" cy="1395855"/>
            </a:xfrm>
            <a:prstGeom prst="rect">
              <a:avLst/>
            </a:prstGeom>
          </p:spPr>
        </p:pic>
        <p:pic>
          <p:nvPicPr>
            <p:cNvPr id="26" name="Picture 25" descr="A gold coin with a dollar sign&#10;&#10;Description automatically generated">
              <a:extLst>
                <a:ext uri="{FF2B5EF4-FFF2-40B4-BE49-F238E27FC236}">
                  <a16:creationId xmlns:a16="http://schemas.microsoft.com/office/drawing/2014/main" id="{C5725CF4-8047-2420-A36A-A7A97C2C83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51314" y="2660471"/>
              <a:ext cx="1242483" cy="1395855"/>
            </a:xfrm>
            <a:prstGeom prst="rect">
              <a:avLst/>
            </a:prstGeom>
          </p:spPr>
        </p:pic>
        <p:pic>
          <p:nvPicPr>
            <p:cNvPr id="27" name="Picture 26" descr="A gold coin with a dollar sign&#10;&#10;Description automatically generated">
              <a:extLst>
                <a:ext uri="{FF2B5EF4-FFF2-40B4-BE49-F238E27FC236}">
                  <a16:creationId xmlns:a16="http://schemas.microsoft.com/office/drawing/2014/main" id="{C2C05C2C-BB8A-9054-B045-1F7E15BA7A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62094" y="2660471"/>
              <a:ext cx="1242483" cy="1395855"/>
            </a:xfrm>
            <a:prstGeom prst="rect">
              <a:avLst/>
            </a:prstGeom>
          </p:spPr>
        </p:pic>
        <p:pic>
          <p:nvPicPr>
            <p:cNvPr id="28" name="Picture 27" descr="A gold coin with a dollar sign&#10;&#10;Description automatically generated">
              <a:extLst>
                <a:ext uri="{FF2B5EF4-FFF2-40B4-BE49-F238E27FC236}">
                  <a16:creationId xmlns:a16="http://schemas.microsoft.com/office/drawing/2014/main" id="{213191C1-F0DE-2B48-FB2C-99E2B955A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72874" y="2660471"/>
              <a:ext cx="1242483" cy="1395855"/>
            </a:xfrm>
            <a:prstGeom prst="rect">
              <a:avLst/>
            </a:prstGeom>
          </p:spPr>
        </p:pic>
        <p:pic>
          <p:nvPicPr>
            <p:cNvPr id="29" name="Picture 28" descr="A gold coin with a dollar sign&#10;&#10;Description automatically generated">
              <a:extLst>
                <a:ext uri="{FF2B5EF4-FFF2-40B4-BE49-F238E27FC236}">
                  <a16:creationId xmlns:a16="http://schemas.microsoft.com/office/drawing/2014/main" id="{16E23674-E1E3-B8FF-1F30-B3B2C5CA5A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78191" y="2661792"/>
              <a:ext cx="1242483" cy="1395855"/>
            </a:xfrm>
            <a:prstGeom prst="rect">
              <a:avLst/>
            </a:prstGeom>
          </p:spPr>
        </p:pic>
      </p:grpSp>
      <p:pic>
        <p:nvPicPr>
          <p:cNvPr id="30" name="Picture 29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25FB16F-F1AA-092C-9D94-776DFEF14C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021744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00BA2AEB-5DC1-0802-3E69-38537E0F63F8}"/>
              </a:ext>
            </a:extLst>
          </p:cNvPr>
          <p:cNvGrpSpPr/>
          <p:nvPr/>
        </p:nvGrpSpPr>
        <p:grpSpPr>
          <a:xfrm>
            <a:off x="1634067" y="2660471"/>
            <a:ext cx="2086607" cy="1397178"/>
            <a:chOff x="1634067" y="2660471"/>
            <a:chExt cx="2086607" cy="1397178"/>
          </a:xfrm>
          <a:scene3d>
            <a:camera prst="orthographicFront">
              <a:rot lat="0" lon="0" rev="3600000"/>
            </a:camera>
            <a:lightRig rig="threePt" dir="t"/>
          </a:scene3d>
        </p:grpSpPr>
        <p:pic>
          <p:nvPicPr>
            <p:cNvPr id="3" name="Picture 2" descr="A gold coin with a dollar sign&#10;&#10;Description automatically generated">
              <a:extLst>
                <a:ext uri="{FF2B5EF4-FFF2-40B4-BE49-F238E27FC236}">
                  <a16:creationId xmlns:a16="http://schemas.microsoft.com/office/drawing/2014/main" id="{AE656994-2024-4EA1-7266-64A52E62D0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634067" y="2661794"/>
              <a:ext cx="1242483" cy="1395855"/>
            </a:xfrm>
            <a:prstGeom prst="rect">
              <a:avLst/>
            </a:prstGeom>
          </p:spPr>
        </p:pic>
        <p:pic>
          <p:nvPicPr>
            <p:cNvPr id="26" name="Picture 25" descr="A gold coin with a dollar sign&#10;&#10;Description automatically generated">
              <a:extLst>
                <a:ext uri="{FF2B5EF4-FFF2-40B4-BE49-F238E27FC236}">
                  <a16:creationId xmlns:a16="http://schemas.microsoft.com/office/drawing/2014/main" id="{C5725CF4-8047-2420-A36A-A7A97C2C83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51314" y="2660471"/>
              <a:ext cx="1242483" cy="1395855"/>
            </a:xfrm>
            <a:prstGeom prst="rect">
              <a:avLst/>
            </a:prstGeom>
          </p:spPr>
        </p:pic>
        <p:pic>
          <p:nvPicPr>
            <p:cNvPr id="27" name="Picture 26" descr="A gold coin with a dollar sign&#10;&#10;Description automatically generated">
              <a:extLst>
                <a:ext uri="{FF2B5EF4-FFF2-40B4-BE49-F238E27FC236}">
                  <a16:creationId xmlns:a16="http://schemas.microsoft.com/office/drawing/2014/main" id="{C2C05C2C-BB8A-9054-B045-1F7E15BA7A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62094" y="2660471"/>
              <a:ext cx="1242483" cy="1395855"/>
            </a:xfrm>
            <a:prstGeom prst="rect">
              <a:avLst/>
            </a:prstGeom>
          </p:spPr>
        </p:pic>
        <p:pic>
          <p:nvPicPr>
            <p:cNvPr id="28" name="Picture 27" descr="A gold coin with a dollar sign&#10;&#10;Description automatically generated">
              <a:extLst>
                <a:ext uri="{FF2B5EF4-FFF2-40B4-BE49-F238E27FC236}">
                  <a16:creationId xmlns:a16="http://schemas.microsoft.com/office/drawing/2014/main" id="{213191C1-F0DE-2B48-FB2C-99E2B955A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72874" y="2660471"/>
              <a:ext cx="1242483" cy="1395855"/>
            </a:xfrm>
            <a:prstGeom prst="rect">
              <a:avLst/>
            </a:prstGeom>
          </p:spPr>
        </p:pic>
        <p:pic>
          <p:nvPicPr>
            <p:cNvPr id="29" name="Picture 28" descr="A gold coin with a dollar sign&#10;&#10;Description automatically generated">
              <a:extLst>
                <a:ext uri="{FF2B5EF4-FFF2-40B4-BE49-F238E27FC236}">
                  <a16:creationId xmlns:a16="http://schemas.microsoft.com/office/drawing/2014/main" id="{16E23674-E1E3-B8FF-1F30-B3B2C5CA5A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78191" y="2661792"/>
              <a:ext cx="1242483" cy="1395855"/>
            </a:xfrm>
            <a:prstGeom prst="rect">
              <a:avLst/>
            </a:prstGeom>
          </p:spPr>
        </p:pic>
      </p:grpSp>
      <p:pic>
        <p:nvPicPr>
          <p:cNvPr id="30" name="Picture 29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25FB16F-F1AA-092C-9D94-776DFEF14C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9926196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00BA2AEB-5DC1-0802-3E69-38537E0F63F8}"/>
              </a:ext>
            </a:extLst>
          </p:cNvPr>
          <p:cNvGrpSpPr/>
          <p:nvPr/>
        </p:nvGrpSpPr>
        <p:grpSpPr>
          <a:xfrm>
            <a:off x="1634067" y="2660471"/>
            <a:ext cx="2086607" cy="1397178"/>
            <a:chOff x="1634067" y="2660471"/>
            <a:chExt cx="2086607" cy="1397178"/>
          </a:xfrm>
          <a:scene3d>
            <a:camera prst="orthographicFront">
              <a:rot lat="0" lon="0" rev="5400000"/>
            </a:camera>
            <a:lightRig rig="threePt" dir="t"/>
          </a:scene3d>
        </p:grpSpPr>
        <p:pic>
          <p:nvPicPr>
            <p:cNvPr id="3" name="Picture 2" descr="A gold coin with a dollar sign&#10;&#10;Description automatically generated">
              <a:extLst>
                <a:ext uri="{FF2B5EF4-FFF2-40B4-BE49-F238E27FC236}">
                  <a16:creationId xmlns:a16="http://schemas.microsoft.com/office/drawing/2014/main" id="{AE656994-2024-4EA1-7266-64A52E62D0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634067" y="2661794"/>
              <a:ext cx="1242483" cy="1395855"/>
            </a:xfrm>
            <a:prstGeom prst="rect">
              <a:avLst/>
            </a:prstGeom>
          </p:spPr>
        </p:pic>
        <p:pic>
          <p:nvPicPr>
            <p:cNvPr id="26" name="Picture 25" descr="A gold coin with a dollar sign&#10;&#10;Description automatically generated">
              <a:extLst>
                <a:ext uri="{FF2B5EF4-FFF2-40B4-BE49-F238E27FC236}">
                  <a16:creationId xmlns:a16="http://schemas.microsoft.com/office/drawing/2014/main" id="{C5725CF4-8047-2420-A36A-A7A97C2C83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51314" y="2660471"/>
              <a:ext cx="1242483" cy="1395855"/>
            </a:xfrm>
            <a:prstGeom prst="rect">
              <a:avLst/>
            </a:prstGeom>
          </p:spPr>
        </p:pic>
        <p:pic>
          <p:nvPicPr>
            <p:cNvPr id="27" name="Picture 26" descr="A gold coin with a dollar sign&#10;&#10;Description automatically generated">
              <a:extLst>
                <a:ext uri="{FF2B5EF4-FFF2-40B4-BE49-F238E27FC236}">
                  <a16:creationId xmlns:a16="http://schemas.microsoft.com/office/drawing/2014/main" id="{C2C05C2C-BB8A-9054-B045-1F7E15BA7A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62094" y="2660471"/>
              <a:ext cx="1242483" cy="1395855"/>
            </a:xfrm>
            <a:prstGeom prst="rect">
              <a:avLst/>
            </a:prstGeom>
          </p:spPr>
        </p:pic>
        <p:pic>
          <p:nvPicPr>
            <p:cNvPr id="28" name="Picture 27" descr="A gold coin with a dollar sign&#10;&#10;Description automatically generated">
              <a:extLst>
                <a:ext uri="{FF2B5EF4-FFF2-40B4-BE49-F238E27FC236}">
                  <a16:creationId xmlns:a16="http://schemas.microsoft.com/office/drawing/2014/main" id="{213191C1-F0DE-2B48-FB2C-99E2B955A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72874" y="2660471"/>
              <a:ext cx="1242483" cy="1395855"/>
            </a:xfrm>
            <a:prstGeom prst="rect">
              <a:avLst/>
            </a:prstGeom>
          </p:spPr>
        </p:pic>
        <p:pic>
          <p:nvPicPr>
            <p:cNvPr id="29" name="Picture 28" descr="A gold coin with a dollar sign&#10;&#10;Description automatically generated">
              <a:extLst>
                <a:ext uri="{FF2B5EF4-FFF2-40B4-BE49-F238E27FC236}">
                  <a16:creationId xmlns:a16="http://schemas.microsoft.com/office/drawing/2014/main" id="{16E23674-E1E3-B8FF-1F30-B3B2C5CA5A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78191" y="2661792"/>
              <a:ext cx="1242483" cy="1395855"/>
            </a:xfrm>
            <a:prstGeom prst="rect">
              <a:avLst/>
            </a:prstGeom>
          </p:spPr>
        </p:pic>
      </p:grpSp>
      <p:pic>
        <p:nvPicPr>
          <p:cNvPr id="30" name="Picture 29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25FB16F-F1AA-092C-9D94-776DFEF14C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9889172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C5725CF4-8047-2420-A36A-A7A97C2C83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4067" y="2661794"/>
            <a:ext cx="1242483" cy="1395855"/>
          </a:xfrm>
          <a:prstGeom prst="rect">
            <a:avLst/>
          </a:prstGeom>
        </p:spPr>
      </p:pic>
      <p:pic>
        <p:nvPicPr>
          <p:cNvPr id="27" name="Picture 26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C2C05C2C-BB8A-9054-B045-1F7E15BA7A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867" y="2661794"/>
            <a:ext cx="1242483" cy="1395855"/>
          </a:xfrm>
          <a:prstGeom prst="rect">
            <a:avLst/>
          </a:prstGeom>
        </p:spPr>
      </p:pic>
      <p:pic>
        <p:nvPicPr>
          <p:cNvPr id="28" name="Picture 27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213191C1-F0DE-2B48-FB2C-99E2B955AD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9667" y="2661793"/>
            <a:ext cx="1242483" cy="1395855"/>
          </a:xfrm>
          <a:prstGeom prst="rect">
            <a:avLst/>
          </a:prstGeom>
        </p:spPr>
      </p:pic>
      <p:pic>
        <p:nvPicPr>
          <p:cNvPr id="29" name="Picture 28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6E23674-E1E3-B8FF-1F30-B3B2C5CA5A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7467" y="2661792"/>
            <a:ext cx="1242483" cy="1395855"/>
          </a:xfrm>
          <a:prstGeom prst="rect">
            <a:avLst/>
          </a:prstGeom>
        </p:spPr>
      </p:pic>
      <p:pic>
        <p:nvPicPr>
          <p:cNvPr id="30" name="Picture 29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25FB16F-F1AA-092C-9D94-776DFEF14C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37528509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C5725CF4-8047-2420-A36A-A7A97C2C83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5767" y="2660471"/>
            <a:ext cx="1242483" cy="1395855"/>
          </a:xfrm>
          <a:prstGeom prst="rect">
            <a:avLst/>
          </a:prstGeom>
        </p:spPr>
      </p:pic>
      <p:pic>
        <p:nvPicPr>
          <p:cNvPr id="27" name="Picture 26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C2C05C2C-BB8A-9054-B045-1F7E15BA7A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9667" y="2660471"/>
            <a:ext cx="1242483" cy="1395855"/>
          </a:xfrm>
          <a:prstGeom prst="rect">
            <a:avLst/>
          </a:prstGeom>
        </p:spPr>
      </p:pic>
      <p:pic>
        <p:nvPicPr>
          <p:cNvPr id="28" name="Picture 27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213191C1-F0DE-2B48-FB2C-99E2B955AD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3567" y="2661791"/>
            <a:ext cx="1242483" cy="1395855"/>
          </a:xfrm>
          <a:prstGeom prst="rect">
            <a:avLst/>
          </a:prstGeom>
        </p:spPr>
      </p:pic>
      <p:pic>
        <p:nvPicPr>
          <p:cNvPr id="29" name="Picture 28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6E23674-E1E3-B8FF-1F30-B3B2C5CA5A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7467" y="2661792"/>
            <a:ext cx="1242483" cy="1395855"/>
          </a:xfrm>
          <a:prstGeom prst="rect">
            <a:avLst/>
          </a:prstGeom>
        </p:spPr>
      </p:pic>
      <p:pic>
        <p:nvPicPr>
          <p:cNvPr id="30" name="Picture 29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25FB16F-F1AA-092C-9D94-776DFEF14C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1</a:t>
            </a:r>
          </a:p>
        </p:txBody>
      </p:sp>
      <p:pic>
        <p:nvPicPr>
          <p:cNvPr id="3" name="Picture 2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510FCAB1-22D9-FAEA-3F39-499483F438F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1634067" y="2661794"/>
            <a:ext cx="1242483" cy="139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222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C5725CF4-8047-2420-A36A-A7A97C2C83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0590" y="2660471"/>
            <a:ext cx="1242483" cy="1395855"/>
          </a:xfrm>
          <a:prstGeom prst="rect">
            <a:avLst/>
          </a:prstGeom>
        </p:spPr>
      </p:pic>
      <p:pic>
        <p:nvPicPr>
          <p:cNvPr id="27" name="Picture 26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C2C05C2C-BB8A-9054-B045-1F7E15BA7A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1370" y="2660471"/>
            <a:ext cx="1242483" cy="1395855"/>
          </a:xfrm>
          <a:prstGeom prst="rect">
            <a:avLst/>
          </a:prstGeom>
        </p:spPr>
      </p:pic>
      <p:pic>
        <p:nvPicPr>
          <p:cNvPr id="28" name="Picture 27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213191C1-F0DE-2B48-FB2C-99E2B955AD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2150" y="2660471"/>
            <a:ext cx="1242483" cy="1395855"/>
          </a:xfrm>
          <a:prstGeom prst="rect">
            <a:avLst/>
          </a:prstGeom>
        </p:spPr>
      </p:pic>
      <p:pic>
        <p:nvPicPr>
          <p:cNvPr id="29" name="Picture 28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6E23674-E1E3-B8FF-1F30-B3B2C5CA5A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7467" y="2661792"/>
            <a:ext cx="1242483" cy="1395855"/>
          </a:xfrm>
          <a:prstGeom prst="rect">
            <a:avLst/>
          </a:prstGeom>
        </p:spPr>
      </p:pic>
      <p:pic>
        <p:nvPicPr>
          <p:cNvPr id="30" name="Picture 29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25FB16F-F1AA-092C-9D94-776DFEF14C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2</a:t>
            </a:r>
          </a:p>
        </p:txBody>
      </p:sp>
      <p:pic>
        <p:nvPicPr>
          <p:cNvPr id="3" name="Picture 2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AE656994-2024-4EA1-7266-64A52E62D0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1634067" y="2661794"/>
            <a:ext cx="1242483" cy="139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2070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2B9A355C-D09A-5897-51DF-ED82FAF5C989}"/>
              </a:ext>
            </a:extLst>
          </p:cNvPr>
          <p:cNvGrpSpPr>
            <a:grpSpLocks noChangeAspect="1"/>
          </p:cNvGrpSpPr>
          <p:nvPr/>
        </p:nvGrpSpPr>
        <p:grpSpPr>
          <a:xfrm>
            <a:off x="5350590" y="2660471"/>
            <a:ext cx="1869360" cy="1397176"/>
            <a:chOff x="5350590" y="2660471"/>
            <a:chExt cx="1869360" cy="1397176"/>
          </a:xfrm>
          <a:scene3d>
            <a:camera prst="orthographicFront">
              <a:rot lat="0" lon="0" rev="1800000"/>
            </a:camera>
            <a:lightRig rig="threePt" dir="t"/>
          </a:scene3d>
        </p:grpSpPr>
        <p:pic>
          <p:nvPicPr>
            <p:cNvPr id="26" name="Picture 25" descr="A gold coin with a dollar sign&#10;&#10;Description automatically generated">
              <a:extLst>
                <a:ext uri="{FF2B5EF4-FFF2-40B4-BE49-F238E27FC236}">
                  <a16:creationId xmlns:a16="http://schemas.microsoft.com/office/drawing/2014/main" id="{C5725CF4-8047-2420-A36A-A7A97C2C83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50590" y="2660471"/>
              <a:ext cx="1242483" cy="1395855"/>
            </a:xfrm>
            <a:prstGeom prst="rect">
              <a:avLst/>
            </a:prstGeom>
          </p:spPr>
        </p:pic>
        <p:pic>
          <p:nvPicPr>
            <p:cNvPr id="27" name="Picture 26" descr="A gold coin with a dollar sign&#10;&#10;Description automatically generated">
              <a:extLst>
                <a:ext uri="{FF2B5EF4-FFF2-40B4-BE49-F238E27FC236}">
                  <a16:creationId xmlns:a16="http://schemas.microsoft.com/office/drawing/2014/main" id="{C2C05C2C-BB8A-9054-B045-1F7E15BA7A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61370" y="2660471"/>
              <a:ext cx="1242483" cy="1395855"/>
            </a:xfrm>
            <a:prstGeom prst="rect">
              <a:avLst/>
            </a:prstGeom>
          </p:spPr>
        </p:pic>
        <p:pic>
          <p:nvPicPr>
            <p:cNvPr id="28" name="Picture 27" descr="A gold coin with a dollar sign&#10;&#10;Description automatically generated">
              <a:extLst>
                <a:ext uri="{FF2B5EF4-FFF2-40B4-BE49-F238E27FC236}">
                  <a16:creationId xmlns:a16="http://schemas.microsoft.com/office/drawing/2014/main" id="{213191C1-F0DE-2B48-FB2C-99E2B955A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72150" y="2660471"/>
              <a:ext cx="1242483" cy="1395855"/>
            </a:xfrm>
            <a:prstGeom prst="rect">
              <a:avLst/>
            </a:prstGeom>
          </p:spPr>
        </p:pic>
        <p:pic>
          <p:nvPicPr>
            <p:cNvPr id="29" name="Picture 28" descr="A gold coin with a dollar sign&#10;&#10;Description automatically generated">
              <a:extLst>
                <a:ext uri="{FF2B5EF4-FFF2-40B4-BE49-F238E27FC236}">
                  <a16:creationId xmlns:a16="http://schemas.microsoft.com/office/drawing/2014/main" id="{16E23674-E1E3-B8FF-1F30-B3B2C5CA5A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77467" y="2661792"/>
              <a:ext cx="1242483" cy="1395855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3</a:t>
            </a:r>
          </a:p>
        </p:txBody>
      </p:sp>
      <p:pic>
        <p:nvPicPr>
          <p:cNvPr id="4" name="Picture 3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6DC700D9-A46B-A560-AE10-8BDC9894EAC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1634067" y="2661794"/>
            <a:ext cx="1242483" cy="1395855"/>
          </a:xfrm>
          <a:prstGeom prst="rect">
            <a:avLst/>
          </a:prstGeom>
        </p:spPr>
      </p:pic>
      <p:pic>
        <p:nvPicPr>
          <p:cNvPr id="5" name="Picture 4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D8EB3B84-D7D4-C4CA-5BE0-B7CA422C448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4767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2B9A355C-D09A-5897-51DF-ED82FAF5C989}"/>
              </a:ext>
            </a:extLst>
          </p:cNvPr>
          <p:cNvGrpSpPr>
            <a:grpSpLocks noChangeAspect="1"/>
          </p:cNvGrpSpPr>
          <p:nvPr/>
        </p:nvGrpSpPr>
        <p:grpSpPr>
          <a:xfrm>
            <a:off x="5350590" y="2660471"/>
            <a:ext cx="1869360" cy="1397176"/>
            <a:chOff x="5350590" y="2660471"/>
            <a:chExt cx="1869360" cy="1397176"/>
          </a:xfrm>
          <a:scene3d>
            <a:camera prst="orthographicFront">
              <a:rot lat="0" lon="0" rev="3600000"/>
            </a:camera>
            <a:lightRig rig="threePt" dir="t"/>
          </a:scene3d>
        </p:grpSpPr>
        <p:pic>
          <p:nvPicPr>
            <p:cNvPr id="26" name="Picture 25" descr="A gold coin with a dollar sign&#10;&#10;Description automatically generated">
              <a:extLst>
                <a:ext uri="{FF2B5EF4-FFF2-40B4-BE49-F238E27FC236}">
                  <a16:creationId xmlns:a16="http://schemas.microsoft.com/office/drawing/2014/main" id="{C5725CF4-8047-2420-A36A-A7A97C2C83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50590" y="2660471"/>
              <a:ext cx="1242483" cy="1395855"/>
            </a:xfrm>
            <a:prstGeom prst="rect">
              <a:avLst/>
            </a:prstGeom>
          </p:spPr>
        </p:pic>
        <p:pic>
          <p:nvPicPr>
            <p:cNvPr id="27" name="Picture 26" descr="A gold coin with a dollar sign&#10;&#10;Description automatically generated">
              <a:extLst>
                <a:ext uri="{FF2B5EF4-FFF2-40B4-BE49-F238E27FC236}">
                  <a16:creationId xmlns:a16="http://schemas.microsoft.com/office/drawing/2014/main" id="{C2C05C2C-BB8A-9054-B045-1F7E15BA7A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61370" y="2660471"/>
              <a:ext cx="1242483" cy="1395855"/>
            </a:xfrm>
            <a:prstGeom prst="rect">
              <a:avLst/>
            </a:prstGeom>
          </p:spPr>
        </p:pic>
        <p:pic>
          <p:nvPicPr>
            <p:cNvPr id="28" name="Picture 27" descr="A gold coin with a dollar sign&#10;&#10;Description automatically generated">
              <a:extLst>
                <a:ext uri="{FF2B5EF4-FFF2-40B4-BE49-F238E27FC236}">
                  <a16:creationId xmlns:a16="http://schemas.microsoft.com/office/drawing/2014/main" id="{213191C1-F0DE-2B48-FB2C-99E2B955A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72150" y="2660471"/>
              <a:ext cx="1242483" cy="1395855"/>
            </a:xfrm>
            <a:prstGeom prst="rect">
              <a:avLst/>
            </a:prstGeom>
          </p:spPr>
        </p:pic>
        <p:pic>
          <p:nvPicPr>
            <p:cNvPr id="29" name="Picture 28" descr="A gold coin with a dollar sign&#10;&#10;Description automatically generated">
              <a:extLst>
                <a:ext uri="{FF2B5EF4-FFF2-40B4-BE49-F238E27FC236}">
                  <a16:creationId xmlns:a16="http://schemas.microsoft.com/office/drawing/2014/main" id="{16E23674-E1E3-B8FF-1F30-B3B2C5CA5A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77467" y="2661792"/>
              <a:ext cx="1242483" cy="1395855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4</a:t>
            </a:r>
          </a:p>
        </p:txBody>
      </p:sp>
      <p:pic>
        <p:nvPicPr>
          <p:cNvPr id="4" name="Picture 3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6D4530F-CA68-0D0B-054E-9401027F5EF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1634067" y="2661794"/>
            <a:ext cx="1242483" cy="1395855"/>
          </a:xfrm>
          <a:prstGeom prst="rect">
            <a:avLst/>
          </a:prstGeom>
        </p:spPr>
      </p:pic>
      <p:pic>
        <p:nvPicPr>
          <p:cNvPr id="6" name="Picture 5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685DD546-0695-E42B-D77E-19969416BC3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1893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2B9A355C-D09A-5897-51DF-ED82FAF5C989}"/>
              </a:ext>
            </a:extLst>
          </p:cNvPr>
          <p:cNvGrpSpPr>
            <a:grpSpLocks noChangeAspect="1"/>
          </p:cNvGrpSpPr>
          <p:nvPr/>
        </p:nvGrpSpPr>
        <p:grpSpPr>
          <a:xfrm>
            <a:off x="5350590" y="2660471"/>
            <a:ext cx="1869360" cy="1397176"/>
            <a:chOff x="5350590" y="2660471"/>
            <a:chExt cx="1869360" cy="1397176"/>
          </a:xfrm>
          <a:scene3d>
            <a:camera prst="orthographicFront">
              <a:rot lat="0" lon="0" rev="5400000"/>
            </a:camera>
            <a:lightRig rig="threePt" dir="t"/>
          </a:scene3d>
        </p:grpSpPr>
        <p:pic>
          <p:nvPicPr>
            <p:cNvPr id="26" name="Picture 25" descr="A gold coin with a dollar sign&#10;&#10;Description automatically generated">
              <a:extLst>
                <a:ext uri="{FF2B5EF4-FFF2-40B4-BE49-F238E27FC236}">
                  <a16:creationId xmlns:a16="http://schemas.microsoft.com/office/drawing/2014/main" id="{C5725CF4-8047-2420-A36A-A7A97C2C83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50590" y="2660471"/>
              <a:ext cx="1242483" cy="1395855"/>
            </a:xfrm>
            <a:prstGeom prst="rect">
              <a:avLst/>
            </a:prstGeom>
          </p:spPr>
        </p:pic>
        <p:pic>
          <p:nvPicPr>
            <p:cNvPr id="27" name="Picture 26" descr="A gold coin with a dollar sign&#10;&#10;Description automatically generated">
              <a:extLst>
                <a:ext uri="{FF2B5EF4-FFF2-40B4-BE49-F238E27FC236}">
                  <a16:creationId xmlns:a16="http://schemas.microsoft.com/office/drawing/2014/main" id="{C2C05C2C-BB8A-9054-B045-1F7E15BA7A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61370" y="2660471"/>
              <a:ext cx="1242483" cy="1395855"/>
            </a:xfrm>
            <a:prstGeom prst="rect">
              <a:avLst/>
            </a:prstGeom>
          </p:spPr>
        </p:pic>
        <p:pic>
          <p:nvPicPr>
            <p:cNvPr id="28" name="Picture 27" descr="A gold coin with a dollar sign&#10;&#10;Description automatically generated">
              <a:extLst>
                <a:ext uri="{FF2B5EF4-FFF2-40B4-BE49-F238E27FC236}">
                  <a16:creationId xmlns:a16="http://schemas.microsoft.com/office/drawing/2014/main" id="{213191C1-F0DE-2B48-FB2C-99E2B955A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72150" y="2660471"/>
              <a:ext cx="1242483" cy="1395855"/>
            </a:xfrm>
            <a:prstGeom prst="rect">
              <a:avLst/>
            </a:prstGeom>
          </p:spPr>
        </p:pic>
        <p:pic>
          <p:nvPicPr>
            <p:cNvPr id="29" name="Picture 28" descr="A gold coin with a dollar sign&#10;&#10;Description automatically generated">
              <a:extLst>
                <a:ext uri="{FF2B5EF4-FFF2-40B4-BE49-F238E27FC236}">
                  <a16:creationId xmlns:a16="http://schemas.microsoft.com/office/drawing/2014/main" id="{16E23674-E1E3-B8FF-1F30-B3B2C5CA5A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77467" y="2661792"/>
              <a:ext cx="1242483" cy="1395855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5</a:t>
            </a:r>
          </a:p>
        </p:txBody>
      </p:sp>
      <p:pic>
        <p:nvPicPr>
          <p:cNvPr id="4" name="Picture 3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6D4530F-CA68-0D0B-054E-9401027F5EF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1634067" y="2661794"/>
            <a:ext cx="1242483" cy="1395855"/>
          </a:xfrm>
          <a:prstGeom prst="rect">
            <a:avLst/>
          </a:prstGeom>
        </p:spPr>
      </p:pic>
      <p:pic>
        <p:nvPicPr>
          <p:cNvPr id="6" name="Picture 5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685DD546-0695-E42B-D77E-19969416BC3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5367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C5725CF4-8047-2420-A36A-A7A97C2C83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4067" y="2661794"/>
            <a:ext cx="1242483" cy="1395855"/>
          </a:xfrm>
          <a:prstGeom prst="rect">
            <a:avLst/>
          </a:prstGeom>
        </p:spPr>
      </p:pic>
      <p:pic>
        <p:nvPicPr>
          <p:cNvPr id="27" name="Picture 26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C2C05C2C-BB8A-9054-B045-1F7E15BA7A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867" y="2661794"/>
            <a:ext cx="1242483" cy="1395855"/>
          </a:xfrm>
          <a:prstGeom prst="rect">
            <a:avLst/>
          </a:prstGeom>
        </p:spPr>
      </p:pic>
      <p:pic>
        <p:nvPicPr>
          <p:cNvPr id="28" name="Picture 27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213191C1-F0DE-2B48-FB2C-99E2B955AD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9667" y="2661793"/>
            <a:ext cx="1242483" cy="1395855"/>
          </a:xfrm>
          <a:prstGeom prst="rect">
            <a:avLst/>
          </a:prstGeom>
        </p:spPr>
      </p:pic>
      <p:pic>
        <p:nvPicPr>
          <p:cNvPr id="30" name="Picture 29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25FB16F-F1AA-092C-9D94-776DFEF14C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7315804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C5725CF4-8047-2420-A36A-A7A97C2C83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9211" y="2672678"/>
            <a:ext cx="1242483" cy="1395855"/>
          </a:xfrm>
          <a:prstGeom prst="rect">
            <a:avLst/>
          </a:prstGeom>
        </p:spPr>
      </p:pic>
      <p:pic>
        <p:nvPicPr>
          <p:cNvPr id="27" name="Picture 26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C2C05C2C-BB8A-9054-B045-1F7E15BA7A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9439" y="2661792"/>
            <a:ext cx="1242483" cy="1395855"/>
          </a:xfrm>
          <a:prstGeom prst="rect">
            <a:avLst/>
          </a:prstGeom>
        </p:spPr>
      </p:pic>
      <p:pic>
        <p:nvPicPr>
          <p:cNvPr id="28" name="Picture 27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213191C1-F0DE-2B48-FB2C-99E2B955AD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9667" y="2661793"/>
            <a:ext cx="1242483" cy="1395855"/>
          </a:xfrm>
          <a:prstGeom prst="rect">
            <a:avLst/>
          </a:prstGeom>
        </p:spPr>
      </p:pic>
      <p:pic>
        <p:nvPicPr>
          <p:cNvPr id="30" name="Picture 29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25FB16F-F1AA-092C-9D94-776DFEF14C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1</a:t>
            </a:r>
          </a:p>
        </p:txBody>
      </p:sp>
      <p:pic>
        <p:nvPicPr>
          <p:cNvPr id="3" name="Picture 2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F1664F7D-997C-975A-4E45-23B375E0F07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1634067" y="2661794"/>
            <a:ext cx="1242483" cy="139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4487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C5725CF4-8047-2420-A36A-A7A97C2C83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4481" y="2683563"/>
            <a:ext cx="1242483" cy="1395855"/>
          </a:xfrm>
          <a:prstGeom prst="rect">
            <a:avLst/>
          </a:prstGeom>
        </p:spPr>
      </p:pic>
      <p:pic>
        <p:nvPicPr>
          <p:cNvPr id="27" name="Picture 26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C2C05C2C-BB8A-9054-B045-1F7E15BA7A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7074" y="2683563"/>
            <a:ext cx="1242483" cy="1395855"/>
          </a:xfrm>
          <a:prstGeom prst="rect">
            <a:avLst/>
          </a:prstGeom>
        </p:spPr>
      </p:pic>
      <p:pic>
        <p:nvPicPr>
          <p:cNvPr id="28" name="Picture 27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213191C1-F0DE-2B48-FB2C-99E2B955AD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9667" y="2661793"/>
            <a:ext cx="1242483" cy="1395855"/>
          </a:xfrm>
          <a:prstGeom prst="rect">
            <a:avLst/>
          </a:prstGeom>
        </p:spPr>
      </p:pic>
      <p:pic>
        <p:nvPicPr>
          <p:cNvPr id="30" name="Picture 29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25FB16F-F1AA-092C-9D94-776DFEF14C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2</a:t>
            </a:r>
          </a:p>
        </p:txBody>
      </p:sp>
      <p:pic>
        <p:nvPicPr>
          <p:cNvPr id="3" name="Picture 2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28FE7908-05FD-B262-23C2-CA9AA4D4656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1634067" y="2661794"/>
            <a:ext cx="1242483" cy="139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9693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A09E2617-1AD9-7B40-2C09-6A9D419F588C}"/>
              </a:ext>
            </a:extLst>
          </p:cNvPr>
          <p:cNvGrpSpPr/>
          <p:nvPr/>
        </p:nvGrpSpPr>
        <p:grpSpPr>
          <a:xfrm>
            <a:off x="4124481" y="2661793"/>
            <a:ext cx="1647669" cy="1417625"/>
            <a:chOff x="4124481" y="2661793"/>
            <a:chExt cx="1647669" cy="1417625"/>
          </a:xfrm>
          <a:scene3d>
            <a:camera prst="orthographicFront">
              <a:rot lat="0" lon="0" rev="1800000"/>
            </a:camera>
            <a:lightRig rig="threePt" dir="t"/>
          </a:scene3d>
        </p:grpSpPr>
        <p:pic>
          <p:nvPicPr>
            <p:cNvPr id="26" name="Picture 25" descr="A gold coin with a dollar sign&#10;&#10;Description automatically generated">
              <a:extLst>
                <a:ext uri="{FF2B5EF4-FFF2-40B4-BE49-F238E27FC236}">
                  <a16:creationId xmlns:a16="http://schemas.microsoft.com/office/drawing/2014/main" id="{C5725CF4-8047-2420-A36A-A7A97C2C83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24481" y="2683563"/>
              <a:ext cx="1242483" cy="1395855"/>
            </a:xfrm>
            <a:prstGeom prst="rect">
              <a:avLst/>
            </a:prstGeom>
          </p:spPr>
        </p:pic>
        <p:pic>
          <p:nvPicPr>
            <p:cNvPr id="27" name="Picture 26" descr="A gold coin with a dollar sign&#10;&#10;Description automatically generated">
              <a:extLst>
                <a:ext uri="{FF2B5EF4-FFF2-40B4-BE49-F238E27FC236}">
                  <a16:creationId xmlns:a16="http://schemas.microsoft.com/office/drawing/2014/main" id="{C2C05C2C-BB8A-9054-B045-1F7E15BA7A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27074" y="2683563"/>
              <a:ext cx="1242483" cy="1395855"/>
            </a:xfrm>
            <a:prstGeom prst="rect">
              <a:avLst/>
            </a:prstGeom>
          </p:spPr>
        </p:pic>
        <p:pic>
          <p:nvPicPr>
            <p:cNvPr id="28" name="Picture 27" descr="A gold coin with a dollar sign&#10;&#10;Description automatically generated">
              <a:extLst>
                <a:ext uri="{FF2B5EF4-FFF2-40B4-BE49-F238E27FC236}">
                  <a16:creationId xmlns:a16="http://schemas.microsoft.com/office/drawing/2014/main" id="{213191C1-F0DE-2B48-FB2C-99E2B955A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29667" y="2661793"/>
              <a:ext cx="1242483" cy="1395855"/>
            </a:xfrm>
            <a:prstGeom prst="rect">
              <a:avLst/>
            </a:prstGeom>
          </p:spPr>
        </p:pic>
      </p:grpSp>
      <p:pic>
        <p:nvPicPr>
          <p:cNvPr id="30" name="Picture 29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25FB16F-F1AA-092C-9D94-776DFEF14C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3</a:t>
            </a:r>
          </a:p>
        </p:txBody>
      </p:sp>
      <p:pic>
        <p:nvPicPr>
          <p:cNvPr id="4" name="Picture 3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ACA41557-9390-A77A-215F-56E3358A9EE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1634067" y="2661794"/>
            <a:ext cx="1242483" cy="139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2551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A09E2617-1AD9-7B40-2C09-6A9D419F588C}"/>
              </a:ext>
            </a:extLst>
          </p:cNvPr>
          <p:cNvGrpSpPr/>
          <p:nvPr/>
        </p:nvGrpSpPr>
        <p:grpSpPr>
          <a:xfrm>
            <a:off x="4124481" y="2661793"/>
            <a:ext cx="1647669" cy="1417625"/>
            <a:chOff x="4124481" y="2661793"/>
            <a:chExt cx="1647669" cy="1417625"/>
          </a:xfrm>
          <a:scene3d>
            <a:camera prst="orthographicFront">
              <a:rot lat="0" lon="0" rev="3600000"/>
            </a:camera>
            <a:lightRig rig="threePt" dir="t"/>
          </a:scene3d>
        </p:grpSpPr>
        <p:pic>
          <p:nvPicPr>
            <p:cNvPr id="26" name="Picture 25" descr="A gold coin with a dollar sign&#10;&#10;Description automatically generated">
              <a:extLst>
                <a:ext uri="{FF2B5EF4-FFF2-40B4-BE49-F238E27FC236}">
                  <a16:creationId xmlns:a16="http://schemas.microsoft.com/office/drawing/2014/main" id="{C5725CF4-8047-2420-A36A-A7A97C2C83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24481" y="2683563"/>
              <a:ext cx="1242483" cy="1395855"/>
            </a:xfrm>
            <a:prstGeom prst="rect">
              <a:avLst/>
            </a:prstGeom>
          </p:spPr>
        </p:pic>
        <p:pic>
          <p:nvPicPr>
            <p:cNvPr id="27" name="Picture 26" descr="A gold coin with a dollar sign&#10;&#10;Description automatically generated">
              <a:extLst>
                <a:ext uri="{FF2B5EF4-FFF2-40B4-BE49-F238E27FC236}">
                  <a16:creationId xmlns:a16="http://schemas.microsoft.com/office/drawing/2014/main" id="{C2C05C2C-BB8A-9054-B045-1F7E15BA7A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27074" y="2683563"/>
              <a:ext cx="1242483" cy="1395855"/>
            </a:xfrm>
            <a:prstGeom prst="rect">
              <a:avLst/>
            </a:prstGeom>
          </p:spPr>
        </p:pic>
        <p:pic>
          <p:nvPicPr>
            <p:cNvPr id="28" name="Picture 27" descr="A gold coin with a dollar sign&#10;&#10;Description automatically generated">
              <a:extLst>
                <a:ext uri="{FF2B5EF4-FFF2-40B4-BE49-F238E27FC236}">
                  <a16:creationId xmlns:a16="http://schemas.microsoft.com/office/drawing/2014/main" id="{213191C1-F0DE-2B48-FB2C-99E2B955A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29667" y="2661793"/>
              <a:ext cx="1242483" cy="1395855"/>
            </a:xfrm>
            <a:prstGeom prst="rect">
              <a:avLst/>
            </a:prstGeom>
          </p:spPr>
        </p:pic>
      </p:grpSp>
      <p:pic>
        <p:nvPicPr>
          <p:cNvPr id="30" name="Picture 29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25FB16F-F1AA-092C-9D94-776DFEF14C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4</a:t>
            </a:r>
          </a:p>
        </p:txBody>
      </p:sp>
      <p:pic>
        <p:nvPicPr>
          <p:cNvPr id="4" name="Picture 3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C73A3695-D4CE-513F-94DF-143E2F99337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1634067" y="2661794"/>
            <a:ext cx="1242483" cy="139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7745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A09E2617-1AD9-7B40-2C09-6A9D419F588C}"/>
              </a:ext>
            </a:extLst>
          </p:cNvPr>
          <p:cNvGrpSpPr/>
          <p:nvPr/>
        </p:nvGrpSpPr>
        <p:grpSpPr>
          <a:xfrm>
            <a:off x="4124481" y="2661793"/>
            <a:ext cx="1647669" cy="1417625"/>
            <a:chOff x="4124481" y="2661793"/>
            <a:chExt cx="1647669" cy="1417625"/>
          </a:xfrm>
          <a:scene3d>
            <a:camera prst="orthographicFront">
              <a:rot lat="0" lon="0" rev="5400000"/>
            </a:camera>
            <a:lightRig rig="threePt" dir="t"/>
          </a:scene3d>
        </p:grpSpPr>
        <p:pic>
          <p:nvPicPr>
            <p:cNvPr id="26" name="Picture 25" descr="A gold coin with a dollar sign&#10;&#10;Description automatically generated">
              <a:extLst>
                <a:ext uri="{FF2B5EF4-FFF2-40B4-BE49-F238E27FC236}">
                  <a16:creationId xmlns:a16="http://schemas.microsoft.com/office/drawing/2014/main" id="{C5725CF4-8047-2420-A36A-A7A97C2C83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24481" y="2683563"/>
              <a:ext cx="1242483" cy="1395855"/>
            </a:xfrm>
            <a:prstGeom prst="rect">
              <a:avLst/>
            </a:prstGeom>
          </p:spPr>
        </p:pic>
        <p:pic>
          <p:nvPicPr>
            <p:cNvPr id="27" name="Picture 26" descr="A gold coin with a dollar sign&#10;&#10;Description automatically generated">
              <a:extLst>
                <a:ext uri="{FF2B5EF4-FFF2-40B4-BE49-F238E27FC236}">
                  <a16:creationId xmlns:a16="http://schemas.microsoft.com/office/drawing/2014/main" id="{C2C05C2C-BB8A-9054-B045-1F7E15BA7A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27074" y="2683563"/>
              <a:ext cx="1242483" cy="1395855"/>
            </a:xfrm>
            <a:prstGeom prst="rect">
              <a:avLst/>
            </a:prstGeom>
          </p:spPr>
        </p:pic>
        <p:pic>
          <p:nvPicPr>
            <p:cNvPr id="28" name="Picture 27" descr="A gold coin with a dollar sign&#10;&#10;Description automatically generated">
              <a:extLst>
                <a:ext uri="{FF2B5EF4-FFF2-40B4-BE49-F238E27FC236}">
                  <a16:creationId xmlns:a16="http://schemas.microsoft.com/office/drawing/2014/main" id="{213191C1-F0DE-2B48-FB2C-99E2B955A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29667" y="2661793"/>
              <a:ext cx="1242483" cy="1395855"/>
            </a:xfrm>
            <a:prstGeom prst="rect">
              <a:avLst/>
            </a:prstGeom>
          </p:spPr>
        </p:pic>
      </p:grpSp>
      <p:pic>
        <p:nvPicPr>
          <p:cNvPr id="30" name="Picture 29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25FB16F-F1AA-092C-9D94-776DFEF14C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5</a:t>
            </a:r>
          </a:p>
        </p:txBody>
      </p:sp>
      <p:pic>
        <p:nvPicPr>
          <p:cNvPr id="4" name="Picture 3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5E2187E-C323-B49D-3F98-8F94ABBAF28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1634067" y="2661794"/>
            <a:ext cx="1242483" cy="139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0735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C5725CF4-8047-2420-A36A-A7A97C2C83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4067" y="2661794"/>
            <a:ext cx="1242483" cy="1395855"/>
          </a:xfrm>
          <a:prstGeom prst="rect">
            <a:avLst/>
          </a:prstGeom>
        </p:spPr>
      </p:pic>
      <p:pic>
        <p:nvPicPr>
          <p:cNvPr id="27" name="Picture 26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C2C05C2C-BB8A-9054-B045-1F7E15BA7A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867" y="2661794"/>
            <a:ext cx="1242483" cy="1395855"/>
          </a:xfrm>
          <a:prstGeom prst="rect">
            <a:avLst/>
          </a:prstGeom>
        </p:spPr>
      </p:pic>
      <p:pic>
        <p:nvPicPr>
          <p:cNvPr id="30" name="Picture 29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25FB16F-F1AA-092C-9D94-776DFEF14C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5226636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C5725CF4-8047-2420-A36A-A7A97C2C83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2524" y="2661792"/>
            <a:ext cx="1242483" cy="1395855"/>
          </a:xfrm>
          <a:prstGeom prst="rect">
            <a:avLst/>
          </a:prstGeom>
        </p:spPr>
      </p:pic>
      <p:pic>
        <p:nvPicPr>
          <p:cNvPr id="27" name="Picture 26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C2C05C2C-BB8A-9054-B045-1F7E15BA7A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867" y="2661794"/>
            <a:ext cx="1242483" cy="1395855"/>
          </a:xfrm>
          <a:prstGeom prst="rect">
            <a:avLst/>
          </a:prstGeom>
        </p:spPr>
      </p:pic>
      <p:pic>
        <p:nvPicPr>
          <p:cNvPr id="30" name="Picture 29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25FB16F-F1AA-092C-9D94-776DFEF14C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1</a:t>
            </a:r>
          </a:p>
        </p:txBody>
      </p:sp>
      <p:pic>
        <p:nvPicPr>
          <p:cNvPr id="3" name="Picture 2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32D7E075-1C57-C6D2-E26F-AD04952F4E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1634067" y="2661794"/>
            <a:ext cx="1242483" cy="139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5455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C5725CF4-8047-2420-A36A-A7A97C2C83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5924" y="2661791"/>
            <a:ext cx="1242483" cy="1395855"/>
          </a:xfrm>
          <a:prstGeom prst="rect">
            <a:avLst/>
          </a:prstGeom>
        </p:spPr>
      </p:pic>
      <p:pic>
        <p:nvPicPr>
          <p:cNvPr id="27" name="Picture 26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C2C05C2C-BB8A-9054-B045-1F7E15BA7A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867" y="2661794"/>
            <a:ext cx="1242483" cy="1395855"/>
          </a:xfrm>
          <a:prstGeom prst="rect">
            <a:avLst/>
          </a:prstGeom>
        </p:spPr>
      </p:pic>
      <p:pic>
        <p:nvPicPr>
          <p:cNvPr id="30" name="Picture 29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25FB16F-F1AA-092C-9D94-776DFEF14C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2</a:t>
            </a:r>
          </a:p>
        </p:txBody>
      </p:sp>
      <p:pic>
        <p:nvPicPr>
          <p:cNvPr id="3" name="Picture 2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C02C1363-000A-2774-12D1-0769D233122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1634067" y="2661794"/>
            <a:ext cx="1242483" cy="139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6276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FE2C119D-9762-C140-4D30-EF9E3A4179C2}"/>
              </a:ext>
            </a:extLst>
          </p:cNvPr>
          <p:cNvGrpSpPr/>
          <p:nvPr/>
        </p:nvGrpSpPr>
        <p:grpSpPr>
          <a:xfrm>
            <a:off x="2885924" y="2661791"/>
            <a:ext cx="1438426" cy="1395858"/>
            <a:chOff x="2885924" y="2661791"/>
            <a:chExt cx="1438426" cy="1395858"/>
          </a:xfrm>
          <a:scene3d>
            <a:camera prst="orthographicFront">
              <a:rot lat="0" lon="0" rev="1800000"/>
            </a:camera>
            <a:lightRig rig="threePt" dir="t"/>
          </a:scene3d>
        </p:grpSpPr>
        <p:pic>
          <p:nvPicPr>
            <p:cNvPr id="26" name="Picture 25" descr="A gold coin with a dollar sign&#10;&#10;Description automatically generated">
              <a:extLst>
                <a:ext uri="{FF2B5EF4-FFF2-40B4-BE49-F238E27FC236}">
                  <a16:creationId xmlns:a16="http://schemas.microsoft.com/office/drawing/2014/main" id="{C5725CF4-8047-2420-A36A-A7A97C2C83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85924" y="2661791"/>
              <a:ext cx="1242483" cy="1395855"/>
            </a:xfrm>
            <a:prstGeom prst="rect">
              <a:avLst/>
            </a:prstGeom>
          </p:spPr>
        </p:pic>
        <p:pic>
          <p:nvPicPr>
            <p:cNvPr id="27" name="Picture 26" descr="A gold coin with a dollar sign&#10;&#10;Description automatically generated">
              <a:extLst>
                <a:ext uri="{FF2B5EF4-FFF2-40B4-BE49-F238E27FC236}">
                  <a16:creationId xmlns:a16="http://schemas.microsoft.com/office/drawing/2014/main" id="{C2C05C2C-BB8A-9054-B045-1F7E15BA7A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81867" y="2661794"/>
              <a:ext cx="1242483" cy="1395855"/>
            </a:xfrm>
            <a:prstGeom prst="rect">
              <a:avLst/>
            </a:prstGeom>
          </p:spPr>
        </p:pic>
      </p:grpSp>
      <p:pic>
        <p:nvPicPr>
          <p:cNvPr id="30" name="Picture 29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25FB16F-F1AA-092C-9D94-776DFEF14C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3</a:t>
            </a:r>
          </a:p>
        </p:txBody>
      </p:sp>
      <p:pic>
        <p:nvPicPr>
          <p:cNvPr id="4" name="Picture 3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A3BC4122-9E6C-9D1C-57AA-1DB5C9C5765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1634067" y="2661794"/>
            <a:ext cx="1242483" cy="139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331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FE2C119D-9762-C140-4D30-EF9E3A4179C2}"/>
              </a:ext>
            </a:extLst>
          </p:cNvPr>
          <p:cNvGrpSpPr/>
          <p:nvPr/>
        </p:nvGrpSpPr>
        <p:grpSpPr>
          <a:xfrm>
            <a:off x="2885924" y="2661791"/>
            <a:ext cx="1438426" cy="1395858"/>
            <a:chOff x="2885924" y="2661791"/>
            <a:chExt cx="1438426" cy="1395858"/>
          </a:xfrm>
          <a:scene3d>
            <a:camera prst="orthographicFront">
              <a:rot lat="0" lon="0" rev="3600000"/>
            </a:camera>
            <a:lightRig rig="threePt" dir="t"/>
          </a:scene3d>
        </p:grpSpPr>
        <p:pic>
          <p:nvPicPr>
            <p:cNvPr id="26" name="Picture 25" descr="A gold coin with a dollar sign&#10;&#10;Description automatically generated">
              <a:extLst>
                <a:ext uri="{FF2B5EF4-FFF2-40B4-BE49-F238E27FC236}">
                  <a16:creationId xmlns:a16="http://schemas.microsoft.com/office/drawing/2014/main" id="{C5725CF4-8047-2420-A36A-A7A97C2C83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85924" y="2661791"/>
              <a:ext cx="1242483" cy="1395855"/>
            </a:xfrm>
            <a:prstGeom prst="rect">
              <a:avLst/>
            </a:prstGeom>
          </p:spPr>
        </p:pic>
        <p:pic>
          <p:nvPicPr>
            <p:cNvPr id="27" name="Picture 26" descr="A gold coin with a dollar sign&#10;&#10;Description automatically generated">
              <a:extLst>
                <a:ext uri="{FF2B5EF4-FFF2-40B4-BE49-F238E27FC236}">
                  <a16:creationId xmlns:a16="http://schemas.microsoft.com/office/drawing/2014/main" id="{C2C05C2C-BB8A-9054-B045-1F7E15BA7A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81867" y="2661794"/>
              <a:ext cx="1242483" cy="1395855"/>
            </a:xfrm>
            <a:prstGeom prst="rect">
              <a:avLst/>
            </a:prstGeom>
          </p:spPr>
        </p:pic>
      </p:grpSp>
      <p:pic>
        <p:nvPicPr>
          <p:cNvPr id="30" name="Picture 29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25FB16F-F1AA-092C-9D94-776DFEF14C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4</a:t>
            </a:r>
          </a:p>
        </p:txBody>
      </p:sp>
      <p:pic>
        <p:nvPicPr>
          <p:cNvPr id="4" name="Picture 3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BB5F6AFE-B7DA-BDD5-3EF7-2573B4DA33D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1634067" y="2661794"/>
            <a:ext cx="1242483" cy="139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1247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FE2C119D-9762-C140-4D30-EF9E3A4179C2}"/>
              </a:ext>
            </a:extLst>
          </p:cNvPr>
          <p:cNvGrpSpPr/>
          <p:nvPr/>
        </p:nvGrpSpPr>
        <p:grpSpPr>
          <a:xfrm>
            <a:off x="2885924" y="2661791"/>
            <a:ext cx="1438426" cy="1395858"/>
            <a:chOff x="2885924" y="2661791"/>
            <a:chExt cx="1438426" cy="1395858"/>
          </a:xfrm>
          <a:scene3d>
            <a:camera prst="orthographicFront">
              <a:rot lat="0" lon="0" rev="5400000"/>
            </a:camera>
            <a:lightRig rig="threePt" dir="t"/>
          </a:scene3d>
        </p:grpSpPr>
        <p:pic>
          <p:nvPicPr>
            <p:cNvPr id="26" name="Picture 25" descr="A gold coin with a dollar sign&#10;&#10;Description automatically generated">
              <a:extLst>
                <a:ext uri="{FF2B5EF4-FFF2-40B4-BE49-F238E27FC236}">
                  <a16:creationId xmlns:a16="http://schemas.microsoft.com/office/drawing/2014/main" id="{C5725CF4-8047-2420-A36A-A7A97C2C83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85924" y="2661791"/>
              <a:ext cx="1242483" cy="1395855"/>
            </a:xfrm>
            <a:prstGeom prst="rect">
              <a:avLst/>
            </a:prstGeom>
          </p:spPr>
        </p:pic>
        <p:pic>
          <p:nvPicPr>
            <p:cNvPr id="27" name="Picture 26" descr="A gold coin with a dollar sign&#10;&#10;Description automatically generated">
              <a:extLst>
                <a:ext uri="{FF2B5EF4-FFF2-40B4-BE49-F238E27FC236}">
                  <a16:creationId xmlns:a16="http://schemas.microsoft.com/office/drawing/2014/main" id="{C2C05C2C-BB8A-9054-B045-1F7E15BA7A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81867" y="2661794"/>
              <a:ext cx="1242483" cy="1395855"/>
            </a:xfrm>
            <a:prstGeom prst="rect">
              <a:avLst/>
            </a:prstGeom>
          </p:spPr>
        </p:pic>
      </p:grpSp>
      <p:pic>
        <p:nvPicPr>
          <p:cNvPr id="30" name="Picture 29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25FB16F-F1AA-092C-9D94-776DFEF14C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5</a:t>
            </a:r>
          </a:p>
        </p:txBody>
      </p:sp>
      <p:pic>
        <p:nvPicPr>
          <p:cNvPr id="4" name="Picture 3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DC7033B2-FBC6-A837-71B0-269F50AE8CD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1634067" y="2661794"/>
            <a:ext cx="1242483" cy="139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3896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C5725CF4-8047-2420-A36A-A7A97C2C83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4067" y="2661794"/>
            <a:ext cx="1242483" cy="1395855"/>
          </a:xfrm>
          <a:prstGeom prst="rect">
            <a:avLst/>
          </a:prstGeom>
        </p:spPr>
      </p:pic>
      <p:pic>
        <p:nvPicPr>
          <p:cNvPr id="30" name="Picture 29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25FB16F-F1AA-092C-9D94-776DFEF14C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4850710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C5725CF4-8047-2420-A36A-A7A97C2C83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4067" y="2661794"/>
            <a:ext cx="1242483" cy="1395855"/>
          </a:xfrm>
          <a:prstGeom prst="rect">
            <a:avLst/>
          </a:prstGeom>
        </p:spPr>
      </p:pic>
      <p:pic>
        <p:nvPicPr>
          <p:cNvPr id="30" name="Picture 29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25FB16F-F1AA-092C-9D94-776DFEF14C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8873710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C5725CF4-8047-2420-A36A-A7A97C2C83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4067" y="2661794"/>
            <a:ext cx="1242483" cy="1395855"/>
          </a:xfrm>
          <a:prstGeom prst="rect">
            <a:avLst/>
          </a:prstGeom>
        </p:spPr>
      </p:pic>
      <p:pic>
        <p:nvPicPr>
          <p:cNvPr id="30" name="Picture 29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25FB16F-F1AA-092C-9D94-776DFEF14C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7303946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C5725CF4-8047-2420-A36A-A7A97C2C83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4067" y="2661794"/>
            <a:ext cx="1242483" cy="1395855"/>
          </a:xfrm>
          <a:prstGeom prst="rect">
            <a:avLst/>
          </a:prstGeom>
          <a:scene3d>
            <a:camera prst="orthographicFront">
              <a:rot lat="0" lon="0" rev="1800000"/>
            </a:camera>
            <a:lightRig rig="threePt" dir="t"/>
          </a:scene3d>
        </p:spPr>
      </p:pic>
      <p:pic>
        <p:nvPicPr>
          <p:cNvPr id="30" name="Picture 29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25FB16F-F1AA-092C-9D94-776DFEF14C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4214119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C5725CF4-8047-2420-A36A-A7A97C2C83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4067" y="2661794"/>
            <a:ext cx="1242483" cy="1395855"/>
          </a:xfrm>
          <a:prstGeom prst="rect">
            <a:avLst/>
          </a:prstGeom>
          <a:scene3d>
            <a:camera prst="orthographicFront">
              <a:rot lat="0" lon="0" rev="3600000"/>
            </a:camera>
            <a:lightRig rig="threePt" dir="t"/>
          </a:scene3d>
        </p:spPr>
      </p:pic>
      <p:pic>
        <p:nvPicPr>
          <p:cNvPr id="30" name="Picture 29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25FB16F-F1AA-092C-9D94-776DFEF14C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4550375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C5725CF4-8047-2420-A36A-A7A97C2C83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4067" y="2661794"/>
            <a:ext cx="1242483" cy="1395855"/>
          </a:xfrm>
          <a:prstGeom prst="rect">
            <a:avLst/>
          </a:prstGeom>
          <a:scene3d>
            <a:camera prst="orthographicFront">
              <a:rot lat="0" lon="0" rev="5400000"/>
            </a:camera>
            <a:lightRig rig="threePt" dir="t"/>
          </a:scene3d>
        </p:spPr>
      </p:pic>
      <p:pic>
        <p:nvPicPr>
          <p:cNvPr id="30" name="Picture 29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25FB16F-F1AA-092C-9D94-776DFEF14C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9489805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C5725CF4-8047-2420-A36A-A7A97C2C83B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1634067" y="2661794"/>
            <a:ext cx="1242483" cy="1395855"/>
          </a:xfrm>
          <a:prstGeom prst="rect">
            <a:avLst/>
          </a:prstGeom>
        </p:spPr>
      </p:pic>
      <p:pic>
        <p:nvPicPr>
          <p:cNvPr id="30" name="Picture 29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25FB16F-F1AA-092C-9D94-776DFEF14C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38120590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25FB16F-F1AA-092C-9D94-776DFEF14C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1</a:t>
            </a:r>
          </a:p>
        </p:txBody>
      </p:sp>
      <p:pic>
        <p:nvPicPr>
          <p:cNvPr id="3" name="Picture 2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D156B4D4-BC25-A88A-1B75-FFEABD0B78F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1634067" y="2661794"/>
            <a:ext cx="1242483" cy="139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67185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25FB16F-F1AA-092C-9D94-776DFEF14C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2</a:t>
            </a:r>
          </a:p>
        </p:txBody>
      </p:sp>
      <p:pic>
        <p:nvPicPr>
          <p:cNvPr id="3" name="Picture 2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A3F41E16-E6BB-5590-69E8-2DF9D17B75B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1634067" y="2661794"/>
            <a:ext cx="1242483" cy="139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6832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C5725CF4-8047-2420-A36A-A7A97C2C83B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1634067" y="2661794"/>
            <a:ext cx="1242483" cy="1395855"/>
          </a:xfrm>
          <a:prstGeom prst="rect">
            <a:avLst/>
          </a:prstGeom>
          <a:scene3d>
            <a:camera prst="orthographicFront">
              <a:rot lat="0" lon="0" rev="1800000"/>
            </a:camera>
            <a:lightRig rig="threePt" dir="t"/>
          </a:scene3d>
        </p:spPr>
      </p:pic>
      <p:pic>
        <p:nvPicPr>
          <p:cNvPr id="30" name="Picture 29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25FB16F-F1AA-092C-9D94-776DFEF14C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62969789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C5725CF4-8047-2420-A36A-A7A97C2C83B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1634067" y="2661794"/>
            <a:ext cx="1242483" cy="1395855"/>
          </a:xfrm>
          <a:prstGeom prst="rect">
            <a:avLst/>
          </a:prstGeom>
          <a:scene3d>
            <a:camera prst="orthographicFront">
              <a:rot lat="0" lon="0" rev="3600000"/>
            </a:camera>
            <a:lightRig rig="threePt" dir="t"/>
          </a:scene3d>
        </p:spPr>
      </p:pic>
      <p:pic>
        <p:nvPicPr>
          <p:cNvPr id="30" name="Picture 29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25FB16F-F1AA-092C-9D94-776DFEF14C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42249711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C5725CF4-8047-2420-A36A-A7A97C2C83B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1634067" y="2661794"/>
            <a:ext cx="1242483" cy="1395855"/>
          </a:xfrm>
          <a:prstGeom prst="rect">
            <a:avLst/>
          </a:prstGeom>
          <a:scene3d>
            <a:camera prst="orthographicFront">
              <a:rot lat="0" lon="0" rev="5400000"/>
            </a:camera>
            <a:lightRig rig="threePt" dir="t"/>
          </a:scene3d>
        </p:spPr>
      </p:pic>
      <p:pic>
        <p:nvPicPr>
          <p:cNvPr id="30" name="Picture 29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25FB16F-F1AA-092C-9D94-776DFEF14C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07073047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hest full of gold coins&#10;&#10;Description automatically generated">
            <a:extLst>
              <a:ext uri="{FF2B5EF4-FFF2-40B4-BE49-F238E27FC236}">
                <a16:creationId xmlns:a16="http://schemas.microsoft.com/office/drawing/2014/main" id="{045E6ADB-F257-7D71-5DBA-F1EFC7E7BC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8595" y="4514625"/>
            <a:ext cx="2044445" cy="1800000"/>
          </a:xfrm>
          <a:prstGeom prst="rect">
            <a:avLst/>
          </a:prstGeom>
        </p:spPr>
      </p:pic>
      <p:pic>
        <p:nvPicPr>
          <p:cNvPr id="5" name="Picture 4" descr="A close-up of a chest&#10;&#10;Description automatically generated">
            <a:extLst>
              <a:ext uri="{FF2B5EF4-FFF2-40B4-BE49-F238E27FC236}">
                <a16:creationId xmlns:a16="http://schemas.microsoft.com/office/drawing/2014/main" id="{92D8F089-2607-B921-5911-2AF1DCDB3D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6373" y="1629000"/>
            <a:ext cx="2046667" cy="1800000"/>
          </a:xfrm>
          <a:prstGeom prst="rect">
            <a:avLst/>
          </a:prstGeom>
        </p:spPr>
      </p:pic>
      <p:pic>
        <p:nvPicPr>
          <p:cNvPr id="7" name="Picture 6" descr="A close-up of a chest&#10;&#10;Description automatically generated">
            <a:extLst>
              <a:ext uri="{FF2B5EF4-FFF2-40B4-BE49-F238E27FC236}">
                <a16:creationId xmlns:a16="http://schemas.microsoft.com/office/drawing/2014/main" id="{16E70BA8-B1A4-CF6E-9A98-C309070640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1273" y="2714625"/>
            <a:ext cx="2046667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5971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</TotalTime>
  <Words>324</Words>
  <Application>Microsoft Macintosh PowerPoint</Application>
  <PresentationFormat>Widescreen</PresentationFormat>
  <Paragraphs>119</Paragraphs>
  <Slides>42</Slides>
  <Notes>42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6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Lisa Bas</dc:creator>
  <cp:lastModifiedBy>Lisa Bas</cp:lastModifiedBy>
  <cp:revision>107</cp:revision>
  <dcterms:created xsi:type="dcterms:W3CDTF">2024-08-23T19:59:10Z</dcterms:created>
  <dcterms:modified xsi:type="dcterms:W3CDTF">2024-08-31T23:37:06Z</dcterms:modified>
</cp:coreProperties>
</file>