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77" r:id="rId2"/>
    <p:sldId id="285" r:id="rId3"/>
    <p:sldId id="323" r:id="rId4"/>
    <p:sldId id="286" r:id="rId5"/>
    <p:sldId id="287" r:id="rId6"/>
    <p:sldId id="288" r:id="rId7"/>
    <p:sldId id="289" r:id="rId8"/>
    <p:sldId id="324" r:id="rId9"/>
    <p:sldId id="290" r:id="rId10"/>
    <p:sldId id="291" r:id="rId11"/>
    <p:sldId id="292" r:id="rId12"/>
    <p:sldId id="293" r:id="rId13"/>
    <p:sldId id="294" r:id="rId14"/>
    <p:sldId id="332" r:id="rId15"/>
    <p:sldId id="297" r:id="rId16"/>
    <p:sldId id="295" r:id="rId17"/>
    <p:sldId id="298" r:id="rId18"/>
    <p:sldId id="299" r:id="rId19"/>
    <p:sldId id="313" r:id="rId20"/>
    <p:sldId id="327" r:id="rId21"/>
    <p:sldId id="331" r:id="rId22"/>
    <p:sldId id="300" r:id="rId23"/>
    <p:sldId id="325" r:id="rId24"/>
    <p:sldId id="329" r:id="rId25"/>
    <p:sldId id="330" r:id="rId26"/>
    <p:sldId id="303" r:id="rId27"/>
    <p:sldId id="304" r:id="rId28"/>
    <p:sldId id="305" r:id="rId29"/>
    <p:sldId id="306" r:id="rId30"/>
    <p:sldId id="314" r:id="rId31"/>
    <p:sldId id="317" r:id="rId32"/>
    <p:sldId id="318" r:id="rId33"/>
    <p:sldId id="321" r:id="rId34"/>
    <p:sldId id="315" r:id="rId35"/>
    <p:sldId id="322" r:id="rId36"/>
    <p:sldId id="316" r:id="rId37"/>
    <p:sldId id="319" r:id="rId38"/>
    <p:sldId id="320" r:id="rId39"/>
    <p:sldId id="30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Screen" id="{42BC79B6-536A-134F-98AA-0D14FEAB84E7}">
          <p14:sldIdLst>
            <p14:sldId id="277"/>
          </p14:sldIdLst>
        </p14:section>
        <p14:section name="Instructions 1" id="{6077BC9D-782B-1548-8608-C6B1130EA0C6}">
          <p14:sldIdLst>
            <p14:sldId id="285"/>
          </p14:sldIdLst>
        </p14:section>
        <p14:section name="Instructions 2" id="{87A932C6-C746-4D47-AEFB-07B00F179F6C}">
          <p14:sldIdLst>
            <p14:sldId id="323"/>
          </p14:sldIdLst>
        </p14:section>
        <p14:section name="Instructions 3" id="{CDF4F465-FB4F-2F46-AB1B-869F9F963C30}">
          <p14:sldIdLst>
            <p14:sldId id="286"/>
          </p14:sldIdLst>
        </p14:section>
        <p14:section name="Instructions 4" id="{A9EA591D-BDBF-964C-B9A9-FCF892B6A0C9}">
          <p14:sldIdLst>
            <p14:sldId id="287"/>
          </p14:sldIdLst>
        </p14:section>
        <p14:section name="Instructions 5" id="{9C03B65A-CE8B-2D43-BE1C-3F5015EDABCC}">
          <p14:sldIdLst>
            <p14:sldId id="288"/>
          </p14:sldIdLst>
        </p14:section>
        <p14:section name="Instructions 6" id="{F57D3B17-32A6-924B-BECD-ABEE24674BAE}">
          <p14:sldIdLst>
            <p14:sldId id="289"/>
          </p14:sldIdLst>
        </p14:section>
        <p14:section name="Instructions 7" id="{9629B772-BAE3-3942-A8DE-DE9BE9E60CF6}">
          <p14:sldIdLst>
            <p14:sldId id="324"/>
          </p14:sldIdLst>
        </p14:section>
        <p14:section name="Instructions 8" id="{D18ED377-8FF9-5542-9E34-9AC8627D0DED}">
          <p14:sldIdLst>
            <p14:sldId id="290"/>
          </p14:sldIdLst>
        </p14:section>
        <p14:section name="Instructions 9" id="{557E9A2B-F37D-7347-8C13-D9C83EEE8B17}">
          <p14:sldIdLst>
            <p14:sldId id="291"/>
          </p14:sldIdLst>
        </p14:section>
        <p14:section name="Instructions 10" id="{D8322FFF-1EAE-B944-8BD8-46540360201A}">
          <p14:sldIdLst>
            <p14:sldId id="292"/>
          </p14:sldIdLst>
        </p14:section>
        <p14:section name="Instructions 11" id="{7D72FDA5-3040-A142-9C37-9AD281D5A8F8}">
          <p14:sldIdLst>
            <p14:sldId id="293"/>
          </p14:sldIdLst>
        </p14:section>
        <p14:section name="Instructions 12" id="{F525E9D8-3190-5B4A-A0E4-5FFF34178B66}">
          <p14:sldIdLst>
            <p14:sldId id="294"/>
            <p14:sldId id="332"/>
          </p14:sldIdLst>
        </p14:section>
        <p14:section name="Instructions 13" id="{CF1DD8B5-12C9-1140-9ACA-EC25CB2A49B3}">
          <p14:sldIdLst>
            <p14:sldId id="297"/>
          </p14:sldIdLst>
        </p14:section>
        <p14:section name="Instructions 14" id="{B9AD9464-0582-9C45-8856-354E128F1AE0}">
          <p14:sldIdLst>
            <p14:sldId id="295"/>
          </p14:sldIdLst>
        </p14:section>
        <p14:section name="Instructions 15" id="{CD3F63CC-6D89-154E-BD82-77FA52835F75}">
          <p14:sldIdLst>
            <p14:sldId id="298"/>
          </p14:sldIdLst>
        </p14:section>
        <p14:section name="Instructions 16" id="{41B046E6-553B-654A-AF98-D531BF0E9446}">
          <p14:sldIdLst>
            <p14:sldId id="299"/>
          </p14:sldIdLst>
        </p14:section>
        <p14:section name="Instructions 17" id="{739F4F8A-B026-904F-B169-92A1E9099445}">
          <p14:sldIdLst>
            <p14:sldId id="313"/>
          </p14:sldIdLst>
        </p14:section>
        <p14:section name="Instructions 18" id="{4D8F6FF8-19C7-D34D-AAFE-21742D5DDE41}">
          <p14:sldIdLst>
            <p14:sldId id="327"/>
          </p14:sldIdLst>
        </p14:section>
        <p14:section name="Instructions 19" id="{65110B65-7504-714F-9870-5B144F2A8614}">
          <p14:sldIdLst>
            <p14:sldId id="331"/>
          </p14:sldIdLst>
        </p14:section>
        <p14:section name="Instructions 20" id="{0CE5F29F-F783-2948-87CC-F7472317E150}">
          <p14:sldIdLst>
            <p14:sldId id="300"/>
          </p14:sldIdLst>
        </p14:section>
        <p14:section name="Instructions 21" id="{2B7EACB9-B043-8B4C-9272-08AB3A3376E8}">
          <p14:sldIdLst>
            <p14:sldId id="325"/>
          </p14:sldIdLst>
        </p14:section>
        <p14:section name="Instructions 22" id="{06D23BE0-4A23-7F42-83F3-DAE975059BBB}">
          <p14:sldIdLst>
            <p14:sldId id="329"/>
          </p14:sldIdLst>
        </p14:section>
        <p14:section name="Instructions 23" id="{F2E7CA53-E8C2-E941-9FF3-6B91819F4270}">
          <p14:sldIdLst>
            <p14:sldId id="330"/>
          </p14:sldIdLst>
        </p14:section>
        <p14:section name="Instructions 24" id="{E8CDF2B9-4CF0-234F-8D94-125D07AB4708}">
          <p14:sldIdLst>
            <p14:sldId id="303"/>
          </p14:sldIdLst>
        </p14:section>
        <p14:section name="Instructions 25" id="{48E40099-2CAB-4348-B0D1-A7EDBD609B0D}">
          <p14:sldIdLst>
            <p14:sldId id="304"/>
          </p14:sldIdLst>
        </p14:section>
        <p14:section name="Instructions 26" id="{469F925B-E732-EF4B-A809-E1FD1F4B65DD}">
          <p14:sldIdLst>
            <p14:sldId id="305"/>
          </p14:sldIdLst>
        </p14:section>
        <p14:section name="Instructions 27" id="{10A8E9F6-18D4-E048-A7F4-7E6888C76A7C}">
          <p14:sldIdLst>
            <p14:sldId id="306"/>
          </p14:sldIdLst>
        </p14:section>
        <p14:section name="Question 1" id="{9FA1F192-2887-DD43-AA07-D1ADB53F6DDA}">
          <p14:sldIdLst>
            <p14:sldId id="314"/>
          </p14:sldIdLst>
        </p14:section>
        <p14:section name="Question 1: Correct" id="{A5346F24-4521-6546-8D8C-7664BCF5196B}">
          <p14:sldIdLst>
            <p14:sldId id="317"/>
          </p14:sldIdLst>
        </p14:section>
        <p14:section name="Question 1: False" id="{4D7730B7-0112-0B40-89C8-C4BFBC0D1EA1}">
          <p14:sldIdLst>
            <p14:sldId id="318"/>
          </p14:sldIdLst>
        </p14:section>
        <p14:section name="Question 2" id="{264434DC-0E6F-FA43-BF80-4D6C88852534}">
          <p14:sldIdLst>
            <p14:sldId id="321"/>
          </p14:sldIdLst>
        </p14:section>
        <p14:section name="Question 2: Correct" id="{8946DBE3-8621-C84D-A339-A1AFD3CEEB56}">
          <p14:sldIdLst>
            <p14:sldId id="315"/>
          </p14:sldIdLst>
        </p14:section>
        <p14:section name="Question 2: False" id="{72769BCC-C023-C349-9E2F-A296C4FE1495}">
          <p14:sldIdLst>
            <p14:sldId id="322"/>
          </p14:sldIdLst>
        </p14:section>
        <p14:section name="Question 3" id="{04A93FD3-0B59-8D4B-A0D1-E9ED698D1E7A}">
          <p14:sldIdLst>
            <p14:sldId id="316"/>
          </p14:sldIdLst>
        </p14:section>
        <p14:section name="Question 3: Correct" id="{A40C97E6-13AD-674E-848E-805C8C598B20}">
          <p14:sldIdLst>
            <p14:sldId id="319"/>
          </p14:sldIdLst>
        </p14:section>
        <p14:section name="Question 3: False" id="{32BE644E-9E03-E345-BF36-D60A955B602B}">
          <p14:sldIdLst>
            <p14:sldId id="320"/>
          </p14:sldIdLst>
        </p14:section>
        <p14:section name="Instructions 28" id="{B690D605-EA6A-7840-8FA8-59C4A6CFE478}">
          <p14:sldIdLst>
            <p14:sldId id="3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E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7"/>
    <p:restoredTop sz="94444"/>
  </p:normalViewPr>
  <p:slideViewPr>
    <p:cSldViewPr snapToGrid="0">
      <p:cViewPr varScale="1">
        <p:scale>
          <a:sx n="102" d="100"/>
          <a:sy n="102" d="100"/>
        </p:scale>
        <p:origin x="12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E9A2C-6786-8B40-8D15-B57D99410A53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54B3A-A573-F740-AA3B-2045125CA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83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#FBFDDF for background color!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www.narakeet.com</a:t>
            </a:r>
            <a:r>
              <a:rPr lang="en-US" dirty="0"/>
              <a:t>/ Voice </a:t>
            </a:r>
            <a:r>
              <a:rPr lang="en-US" dirty="0" err="1"/>
              <a:t>ist</a:t>
            </a:r>
            <a:r>
              <a:rPr lang="en-US"/>
              <a:t> Saskia – German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78D94-F5A0-A74D-99F7-BD6F28730A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44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2A9C3-3893-404C-C181-F937C255C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D27FE7-4138-3A4D-A5EF-029178CDFD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F9AEA6-7BFD-F8F2-EEB6-E1D8C29F5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77AD4-4404-34AC-D616-445EE2CED4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8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1D6D-A8DC-B58B-C412-62624ABF2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E2D8D0-AA43-97AB-30A5-57102EDF19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6C56D5-DB71-701D-1083-F0E36DF7D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0D55E-21FB-456E-90D4-8BD8778564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7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1809A-47C4-E4F9-B9DB-5C7767E02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58928D-6FB1-F870-37D0-7D294D1016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C41995-1828-1DA7-2F1C-9244F37837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D88ED-8DFA-9C59-6643-821AB88805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62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77D30-937E-6110-0F21-B16E6E6D3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A071AD-BD3B-3374-C53E-F47833AA63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886DF4-06E6-7C9D-651F-19B0A71C1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3A5F3-022E-8DDB-A44D-018E4A0265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19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769F7-1EA9-111B-52F6-AC1E9F815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7D1121-0F8B-D61A-D3B0-37703CDCF5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E5CB32-0029-DA9B-15B3-854C2B22C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6C67B-5BA4-09BC-DAFC-EA2E4E2671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94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808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57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96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76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663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0147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114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971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728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586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005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1546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059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7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98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76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17723-726C-5B71-77EC-6382B8138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6A4116-CD34-50EE-4F72-0BB0F41FC1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C6C756-434B-4994-035E-412282E91D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52400-BCB1-DA6B-3B0A-108420A7D5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00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81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68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057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684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54B3A-A573-F740-AA3B-2045125CA6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988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B0723-53F0-8708-9685-1B2F5C9D5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F914EA-8882-4462-912B-F56D8C0E7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F5D9D-DA1D-26B6-E299-D96CE1165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6808A-F99A-C1AD-E4FF-28612A275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9CDEB-563E-D0B6-578D-1405A6985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05152-D61D-E771-C078-529FB5B6C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139681-5811-D360-5A78-E4331DFFB2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D09BC-8ED0-2E4F-CDB6-889301ABB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D19EA-C751-BACD-A312-EC33CA74E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BEEAC-829D-D9DD-483D-D94D7308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17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86CCF9-4A60-3D10-77E6-DDEEF080C3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AC8431-A76F-1A81-E7B3-8407E18DD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F71CC-98FB-F8EE-80F6-762F8A2EC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DF1AD-5CB9-8BB9-AA9C-92DC404ED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D88DA-767A-B3C3-C8F9-931058D47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683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7D56-06AA-5656-CEE0-DD1F911ED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74A47-7B98-7089-0D3E-31F86EB0B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6E828-9FAF-6093-85A5-D7F3AD0EC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0FA2C-53F2-3DF1-0565-737040120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A69AD-BF64-423D-1B80-00C441A8B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50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1EC30-AB24-7D83-FC74-531D420B6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72184-82B5-03AC-1C3E-E4FAE5DEB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A0557-C38F-D52C-8140-E8700CE7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7F4F0-9101-62C3-76A8-702068AAF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667FE-6E22-5C89-90B3-95F64CC7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07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2683A-8DE5-3F62-8F6C-AE953009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981F1-E93B-69EB-C8A1-5D116C758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A6C7D-FFD2-A1C0-D6E5-2C7684B27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CC6052-B404-1E8C-6B72-B03B365E4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44590-8F4F-1734-AFCE-F0592C78B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ADD27-AFDA-C7CF-8A21-A17FF3568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97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9CB7C-A531-E8E9-97E8-95DA22A46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461A9-C0E6-ECD1-C327-1A04F5A5E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059A55-CEED-6E2D-7731-7B44861E1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5B435D-6164-79C7-69B2-3153C56598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7E4E0-35D8-1C8B-DE68-47CE10934B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98FE10-5203-B1CA-9393-A144C884F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5E29F1-C30A-5D0A-929A-1453D65A6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ED955-5C26-6275-0A52-73F7B75CF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9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C719-3185-8DAC-5906-263A75812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62719B-1D69-B47E-6A0A-A7453E10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47F201-1BA3-FC46-2759-CD7ED5236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83A4F-8E72-8A94-BF3F-1D42AE12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CA4CE0-466B-62A2-5CF2-51FFFCCA9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AA676C-F45F-A545-D660-BB4FF3435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0CD92-D931-D99F-EF83-06583A731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31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F4E61-BD53-0C92-8D97-7D64A5226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C95AF-8AA6-AD6D-50DD-74E22B1A2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BC98B3-4082-CFF8-A82F-773191E85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B2B297-5D04-6A3B-49F9-59D87180B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D1D54-807B-072C-6309-EF062E79B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FC122-6CA7-9FA5-A1A2-6B65B135A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01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8938A-6772-4B0F-43C1-F460DA8D3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4CF49-DD89-DA8A-FECE-833CEDF4C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8B3099-BF87-88DE-0E09-A966240B97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52287-43BA-A6B8-380C-036C8BED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D0303-5AE3-8245-9318-20403DCA289C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2DE5D5-F96D-7849-CDBB-952B73107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1DC6A-B132-61D7-030A-D41BC6C4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51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44D020-973C-4847-516D-50A2675A4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DD96A-BBC4-945E-E4FA-D5C3D8B3B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8747C-DC80-F8EC-F2F6-F6A01789F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3D0303-5AE3-8245-9318-20403DCA289C}" type="datetimeFigureOut">
              <a:rPr lang="en-US" smtClean="0"/>
              <a:t>12/11/24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21515-9A31-8BCB-DE7E-592DEBF0A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A7446-6045-AB37-61D9-7208E7BF83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8357A9-1869-E34B-A3C5-66FDDD6B19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1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62F5C4-AF1E-68E8-AE52-CE41F5CC95A7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12" name="Picture 11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6A6DE49A-DC58-F7FA-3E6F-987D710ED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13" name="Picture 12" descr="A cartoon of a sloth&#10;&#10;Description automatically generated">
              <a:extLst>
                <a:ext uri="{FF2B5EF4-FFF2-40B4-BE49-F238E27FC236}">
                  <a16:creationId xmlns:a16="http://schemas.microsoft.com/office/drawing/2014/main" id="{67A2D0CB-2ECD-309C-3E2B-5DF2AB03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16" name="Picture 15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BBE42587-787C-72D8-F5BB-CB9BC76B8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15" name="Picture 14" descr="A palm tree with many leaves&#10;&#10;Description automatically generated">
            <a:extLst>
              <a:ext uri="{FF2B5EF4-FFF2-40B4-BE49-F238E27FC236}">
                <a16:creationId xmlns:a16="http://schemas.microsoft.com/office/drawing/2014/main" id="{A9994630-6F74-0FC4-D88D-C4C7D929AE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66F195AF-0B38-F675-5F10-21B5862DB0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330A00-7EF5-625B-078B-680EB90DB602}"/>
              </a:ext>
            </a:extLst>
          </p:cNvPr>
          <p:cNvSpPr txBox="1"/>
          <p:nvPr/>
        </p:nvSpPr>
        <p:spPr>
          <a:xfrm>
            <a:off x="3701751" y="3197526"/>
            <a:ext cx="478849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800" b="1" noProof="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Willkommen zum</a:t>
            </a:r>
          </a:p>
          <a:p>
            <a:pPr algn="ctr"/>
            <a:r>
              <a:rPr lang="de-DE" sz="3800" b="1" noProof="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Bananenpflückspiel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941EAD-BE84-03AE-D81E-44A502C8D9D9}"/>
              </a:ext>
            </a:extLst>
          </p:cNvPr>
          <p:cNvGrpSpPr>
            <a:grpSpLocks noChangeAspect="1"/>
          </p:cNvGrpSpPr>
          <p:nvPr/>
        </p:nvGrpSpPr>
        <p:grpSpPr>
          <a:xfrm>
            <a:off x="4947683" y="4785610"/>
            <a:ext cx="2078275" cy="1758884"/>
            <a:chOff x="891751" y="-46613"/>
            <a:chExt cx="4241103" cy="3589327"/>
          </a:xfrm>
        </p:grpSpPr>
        <p:pic>
          <p:nvPicPr>
            <p:cNvPr id="3" name="Picture 2" descr="A cartoon banana giving thumbs up&#10;&#10;Description automatically generated">
              <a:extLst>
                <a:ext uri="{FF2B5EF4-FFF2-40B4-BE49-F238E27FC236}">
                  <a16:creationId xmlns:a16="http://schemas.microsoft.com/office/drawing/2014/main" id="{8F3D3897-9D72-C9F1-4B7D-C431507B4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6664" y="-46613"/>
              <a:ext cx="4106190" cy="3589327"/>
            </a:xfrm>
            <a:prstGeom prst="rect">
              <a:avLst/>
            </a:prstGeom>
          </p:spPr>
        </p:pic>
        <p:pic>
          <p:nvPicPr>
            <p:cNvPr id="5" name="Picture 4" descr="A monkey holding a sign&#10;&#10;Description automatically generated">
              <a:extLst>
                <a:ext uri="{FF2B5EF4-FFF2-40B4-BE49-F238E27FC236}">
                  <a16:creationId xmlns:a16="http://schemas.microsoft.com/office/drawing/2014/main" id="{6FE8CDC0-3617-9E46-9260-0534596B7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9587" t="71673" r="73459" b="15768"/>
            <a:stretch/>
          </p:blipFill>
          <p:spPr>
            <a:xfrm>
              <a:off x="891751" y="2113613"/>
              <a:ext cx="479687" cy="861774"/>
            </a:xfrm>
            <a:prstGeom prst="rect">
              <a:avLst/>
            </a:prstGeom>
          </p:spPr>
        </p:pic>
        <p:pic>
          <p:nvPicPr>
            <p:cNvPr id="6" name="Picture 5" descr="A monkey holding a sign&#10;&#10;Description automatically generated">
              <a:extLst>
                <a:ext uri="{FF2B5EF4-FFF2-40B4-BE49-F238E27FC236}">
                  <a16:creationId xmlns:a16="http://schemas.microsoft.com/office/drawing/2014/main" id="{C48A0A45-388C-6EEA-8C22-FC389B50B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9587" t="71673" r="73459" b="15768"/>
            <a:stretch/>
          </p:blipFill>
          <p:spPr>
            <a:xfrm>
              <a:off x="914074" y="171726"/>
              <a:ext cx="479687" cy="861774"/>
            </a:xfrm>
            <a:prstGeom prst="rect">
              <a:avLst/>
            </a:prstGeom>
          </p:spPr>
        </p:pic>
      </p:grpSp>
      <p:pic>
        <p:nvPicPr>
          <p:cNvPr id="2" name="Picture 1" descr="A banana tree with a flower&#10;&#10;Description automatically generated">
            <a:extLst>
              <a:ext uri="{FF2B5EF4-FFF2-40B4-BE49-F238E27FC236}">
                <a16:creationId xmlns:a16="http://schemas.microsoft.com/office/drawing/2014/main" id="{5D6EDBBD-42D7-8CC2-7421-13D5318A53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4" name="Picture 3" descr="A banana tree with a flower&#10;&#10;Description automatically generated">
            <a:extLst>
              <a:ext uri="{FF2B5EF4-FFF2-40B4-BE49-F238E27FC236}">
                <a16:creationId xmlns:a16="http://schemas.microsoft.com/office/drawing/2014/main" id="{88BE8AB9-A479-359D-BCCF-5E723CA7D6B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4" name="Picture 13" descr="A palm tree with many leaves&#10;&#10;Description automatically generated">
            <a:extLst>
              <a:ext uri="{FF2B5EF4-FFF2-40B4-BE49-F238E27FC236}">
                <a16:creationId xmlns:a16="http://schemas.microsoft.com/office/drawing/2014/main" id="{2DF58154-0B40-DE76-78D0-F2FB65224E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C1D215-9852-1AA1-F44E-A0C463991AC9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1DD864-96E8-0C94-CE97-CEA162F559E0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288351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800" b="1" noProof="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Großartig!</a:t>
            </a:r>
            <a:r>
              <a:rPr lang="de-DE" sz="38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0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Versuche nun, das Faultier auf der rechten Seite mit der Taste „0“ um eine Banane zu bitten.</a:t>
            </a:r>
          </a:p>
        </p:txBody>
      </p:sp>
      <p:pic>
        <p:nvPicPr>
          <p:cNvPr id="2" name="Picture 1" descr="A cartoon monkey wearing sunglasses&#10;&#10;Description automatically generated">
            <a:extLst>
              <a:ext uri="{FF2B5EF4-FFF2-40B4-BE49-F238E27FC236}">
                <a16:creationId xmlns:a16="http://schemas.microsoft.com/office/drawing/2014/main" id="{B9D4DF2D-3664-714D-7985-9AC169AB8A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4370" y="3808446"/>
            <a:ext cx="1843259" cy="15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20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800" b="1" noProof="0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Klasse gemacht!</a:t>
            </a:r>
            <a:endParaRPr lang="de-DE" sz="38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de-DE" sz="12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Jedes Mal, wenn du auf ein neues Baumpaar triffst, musst du zuerst vier Faultiere nach Bananen fragen.</a:t>
            </a:r>
          </a:p>
        </p:txBody>
      </p:sp>
      <p:pic>
        <p:nvPicPr>
          <p:cNvPr id="2" name="Picture 1" descr="A cartoon monkey wearing sunglasses&#10;&#10;Description automatically generated">
            <a:extLst>
              <a:ext uri="{FF2B5EF4-FFF2-40B4-BE49-F238E27FC236}">
                <a16:creationId xmlns:a16="http://schemas.microsoft.com/office/drawing/2014/main" id="{B9D4DF2D-3664-714D-7985-9AC169AB8A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4370" y="3922746"/>
            <a:ext cx="1843259" cy="15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07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4C9C8C-FECD-B661-195B-D23381FD09CA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Dann wird ein Affe auftauchen.</a:t>
            </a:r>
          </a:p>
        </p:txBody>
      </p:sp>
      <p:pic>
        <p:nvPicPr>
          <p:cNvPr id="31" name="Picture 30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B81B3CB7-0B02-CAF5-3D5D-6479E9AA514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6972"/>
          <a:stretch/>
        </p:blipFill>
        <p:spPr>
          <a:xfrm>
            <a:off x="5394961" y="3825385"/>
            <a:ext cx="1691640" cy="148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585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Affen können zwischen den Ästen der Bäume schwingen.</a:t>
            </a:r>
          </a:p>
          <a:p>
            <a:pPr algn="ctr"/>
            <a:endParaRPr lang="de-DE" sz="10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Das heißt, du kannst den Affen bitten, eine Banane von EGAL WELCHEM Baum zu pflücken.</a:t>
            </a:r>
          </a:p>
        </p:txBody>
      </p:sp>
      <p:pic>
        <p:nvPicPr>
          <p:cNvPr id="25" name="Picture 24" descr="A cartoon monkey climbing a banana tree&#10;&#10;Description automatically generated">
            <a:extLst>
              <a:ext uri="{FF2B5EF4-FFF2-40B4-BE49-F238E27FC236}">
                <a16:creationId xmlns:a16="http://schemas.microsoft.com/office/drawing/2014/main" id="{70FC08BC-0EDB-1E66-D68A-2EF1F8C2BF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6013" y="5212838"/>
            <a:ext cx="1159853" cy="1389600"/>
          </a:xfrm>
          <a:prstGeom prst="rect">
            <a:avLst/>
          </a:prstGeom>
        </p:spPr>
      </p:pic>
      <p:pic>
        <p:nvPicPr>
          <p:cNvPr id="28" name="Picture 27" descr="A cartoon monkey climbing a banana tree&#10;&#10;Description automatically generated">
            <a:extLst>
              <a:ext uri="{FF2B5EF4-FFF2-40B4-BE49-F238E27FC236}">
                <a16:creationId xmlns:a16="http://schemas.microsoft.com/office/drawing/2014/main" id="{057D722B-2E90-F972-631A-C33D310550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0806" y="5313479"/>
            <a:ext cx="1160573" cy="1389600"/>
          </a:xfrm>
          <a:prstGeom prst="rect">
            <a:avLst/>
          </a:prstGeom>
        </p:spPr>
      </p:pic>
      <p:pic>
        <p:nvPicPr>
          <p:cNvPr id="3" name="Picture 2" descr="A palm tree with green leaves&#10;&#10;Description automatically generated">
            <a:extLst>
              <a:ext uri="{FF2B5EF4-FFF2-40B4-BE49-F238E27FC236}">
                <a16:creationId xmlns:a16="http://schemas.microsoft.com/office/drawing/2014/main" id="{7D3839FD-3192-8B86-E571-96F91D8B30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6012" y="5212838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21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00D77-BBC9-15F9-E560-362A95878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50703B3-1731-C4C1-DF8A-0598DE81C5D1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1E89C5A1-A750-E7C4-14AA-89BB26956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B7424923-6FAA-28FB-6ABD-BADC1C53F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EA254EE2-A522-E535-916D-8124A7B30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54D25357-878D-9069-8984-9A72C89E7E6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B829CDAA-B6E8-2BED-A2E4-17F334054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0A05A193-9B08-F457-F36B-31EC1D404D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5E862D6-18A1-B1C6-5E5D-E3858277407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E909A72D-9BD1-B7E3-1568-1ECE639369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9B17F59-7D46-CFFE-2CBB-D059F8B3E1B4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18D221-1FBA-2692-EAFA-4A8720684816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4CB4B-055C-697D-D907-57A9B9878DE9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wirst auch die Bananen von dem Baum sehen, den du NICHT ausgewählt hast.</a:t>
            </a:r>
          </a:p>
          <a:p>
            <a:pPr algn="ctr"/>
            <a:endParaRPr lang="de-DE" sz="1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Diese sehen so aus:</a:t>
            </a:r>
          </a:p>
          <a:p>
            <a:pPr algn="ctr"/>
            <a:endParaRPr lang="de-DE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bekommst KEINE Punkte für Bananen von Bäumen, die du nicht ausgewählt hast.</a:t>
            </a:r>
            <a:endParaRPr lang="de-DE" sz="10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BCCC9F-583E-5D1E-FDA2-9FB5300F0C8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7700" t="9445" b="-9445"/>
          <a:stretch/>
        </p:blipFill>
        <p:spPr>
          <a:xfrm>
            <a:off x="4441253" y="5054697"/>
            <a:ext cx="3309493" cy="2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88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Lass uns das jetzt ausprobieren!</a:t>
            </a:r>
          </a:p>
          <a:p>
            <a:pPr marL="0" indent="0" algn="ctr">
              <a:buNone/>
            </a:pPr>
            <a:endParaRPr lang="de-DE" sz="10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Auf dem nächsten Bildschirm kannst du die Taste „1“ drücken, um eine Banane vom linken Baum zu holen</a:t>
            </a:r>
          </a:p>
          <a:p>
            <a:pPr marL="0" indent="0" algn="ctr">
              <a:buNone/>
            </a:pPr>
            <a:endParaRPr lang="de-DE" sz="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</a:p>
          <a:p>
            <a:pPr marL="0" indent="0" algn="ctr">
              <a:buNone/>
            </a:pPr>
            <a:endParaRPr lang="de-DE" sz="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 Taste „0“, um eine Banane vom rechten Baum zu holen.</a:t>
            </a:r>
          </a:p>
        </p:txBody>
      </p:sp>
    </p:spTree>
    <p:extLst>
      <p:ext uri="{BB962C8B-B14F-4D97-AF65-F5344CB8AC3E}">
        <p14:creationId xmlns:p14="http://schemas.microsoft.com/office/powerpoint/2010/main" val="1433932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84137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329291" y="3112691"/>
            <a:ext cx="550991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 Bäume, auf die du triffst, sind alle unterschiedlich: An manchen Bäumen gibt es vor allem größere Bananen und an manchen Bäumen vor allem kleinere Bananen.</a:t>
            </a:r>
          </a:p>
          <a:p>
            <a:pPr algn="ctr"/>
            <a:endParaRPr lang="de-DE" sz="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 Größe der Bananen an den einzelnen Bäumen kannst du aus deinen vorherigen Entscheidungen ablesen.</a:t>
            </a:r>
          </a:p>
        </p:txBody>
      </p:sp>
    </p:spTree>
    <p:extLst>
      <p:ext uri="{BB962C8B-B14F-4D97-AF65-F5344CB8AC3E}">
        <p14:creationId xmlns:p14="http://schemas.microsoft.com/office/powerpoint/2010/main" val="2480358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Schauen wir mal, wie das funktioniert. 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Auf dem nächsten Bildschirm benutzt du die Tasten '1' und '0' um die Tiere nach Bananen zu fragen.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Versuche herauszufinden, welcher Baum die größeren Bananen hat.</a:t>
            </a:r>
          </a:p>
        </p:txBody>
      </p:sp>
    </p:spTree>
    <p:extLst>
      <p:ext uri="{BB962C8B-B14F-4D97-AF65-F5344CB8AC3E}">
        <p14:creationId xmlns:p14="http://schemas.microsoft.com/office/powerpoint/2010/main" val="3205830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Hoffentlich hast du gelernt, dass der Baum auf der rechten Seite besser war.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Obwohl beide Bäume einige kleinere und einige größere Bananen hatten, hatte der Baum auf der rechten Seite tendenziell größere Bananen.</a:t>
            </a:r>
          </a:p>
        </p:txBody>
      </p:sp>
    </p:spTree>
    <p:extLst>
      <p:ext uri="{BB962C8B-B14F-4D97-AF65-F5344CB8AC3E}">
        <p14:creationId xmlns:p14="http://schemas.microsoft.com/office/powerpoint/2010/main" val="2030348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Vielleicht hast du auch bemerkt, dass die Bananen, die du gepflückt hast, an den Seiten der Bäume auftauchen.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Sie bleiben dort, damit du dich daran erinnern kannst, welche Bananen du gepflückt hast.</a:t>
            </a:r>
          </a:p>
        </p:txBody>
      </p:sp>
    </p:spTree>
    <p:extLst>
      <p:ext uri="{BB962C8B-B14F-4D97-AF65-F5344CB8AC3E}">
        <p14:creationId xmlns:p14="http://schemas.microsoft.com/office/powerpoint/2010/main" val="2016534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534FC6-E0F9-9FD1-9B1F-5DE57320A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129" y="4711266"/>
            <a:ext cx="2520000" cy="237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1F12A6-3DE7-51DF-68E8-1069D7677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6484" y="5684148"/>
            <a:ext cx="2520000" cy="2370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24F141-6CED-E477-DC8C-1E0D17B398EB}"/>
              </a:ext>
            </a:extLst>
          </p:cNvPr>
          <p:cNvSpPr txBox="1">
            <a:spLocks/>
          </p:cNvSpPr>
          <p:nvPr/>
        </p:nvSpPr>
        <p:spPr>
          <a:xfrm>
            <a:off x="3454074" y="5565339"/>
            <a:ext cx="26410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Kleine Banane =</a:t>
            </a: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(~20 Punkte)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BF54DE-AC49-8B99-071D-C5D79C3F806A}"/>
              </a:ext>
            </a:extLst>
          </p:cNvPr>
          <p:cNvSpPr txBox="1">
            <a:spLocks/>
          </p:cNvSpPr>
          <p:nvPr/>
        </p:nvSpPr>
        <p:spPr>
          <a:xfrm>
            <a:off x="3443591" y="4583651"/>
            <a:ext cx="26515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Große Banane =</a:t>
            </a: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(~80 Punkte)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DF91AF-D0A1-4658-BE3A-F632FE8DF06E}"/>
              </a:ext>
            </a:extLst>
          </p:cNvPr>
          <p:cNvSpPr txBox="1">
            <a:spLocks/>
          </p:cNvSpPr>
          <p:nvPr/>
        </p:nvSpPr>
        <p:spPr>
          <a:xfrm>
            <a:off x="3251205" y="3197526"/>
            <a:ext cx="568784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Heute ist es dein Ziel, die meisten Punkte (0 bis 100) zu sammeln, indem du die größten Bananen sammelst.</a:t>
            </a:r>
          </a:p>
        </p:txBody>
      </p:sp>
    </p:spTree>
    <p:extLst>
      <p:ext uri="{BB962C8B-B14F-4D97-AF65-F5344CB8AC3E}">
        <p14:creationId xmlns:p14="http://schemas.microsoft.com/office/powerpoint/2010/main" val="732456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B15C5-8B77-CE22-170A-34341C9F5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9D975E-99FE-62CA-DE00-0C8976F79731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E0506541-4592-408F-5379-F967045F4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17C939BD-12B1-4B88-E294-D0570F30E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A1FF487E-00EA-AC57-673C-82432F415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1C7F2187-5A58-DD03-8ADF-4661232522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12837BEA-7343-6ABA-97C7-F2ED99C0D3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ED7C3772-2CB3-3E2B-70D5-E5B509DFAB9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BEC60D58-7777-750A-2347-3F87FC304DE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E7550EBE-4D07-84D8-5A20-8EB16A6F9D7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59220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BBCDE56-0B3C-F884-C487-BFD1FF8085C9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1FCE1F-C5D9-561B-0265-35E0AE8734F2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7E4630-3F80-640A-1225-FE4FACDA5C16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 ersten 4 Entscheidungen sind bereits für dich getroffen: 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Dir werden 4 Faultiere gezeigt, und sie zeigen an, welchen der beiden Bäume du wählen kannst.</a:t>
            </a:r>
          </a:p>
        </p:txBody>
      </p:sp>
    </p:spTree>
    <p:extLst>
      <p:ext uri="{BB962C8B-B14F-4D97-AF65-F5344CB8AC3E}">
        <p14:creationId xmlns:p14="http://schemas.microsoft.com/office/powerpoint/2010/main" val="14910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343DE-D102-0870-517C-E4293E1D6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56911D1-9EB7-9C7B-1107-C7B86B09737D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4AEFA196-0F63-D6BC-F3C4-EC4B094B1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D29C2E6A-88CA-0EC3-DE35-734786EC9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755A1508-0383-4BBF-9AD9-E31FC286D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E878E166-D55A-B32D-7E7A-E0C4A93C70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C6618A43-9B47-04C6-7485-88217C760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4A95ECB3-788F-0185-478A-E29D8877FD0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B38CC0EA-8636-F9A0-FA94-1EAEA16814D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349A8ABA-5EB1-0A8C-DCB7-B4A4784301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59220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F38B456-C123-B6E1-8435-34CDDCAD029A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0C1D54-5A5C-E144-7735-B00792549F20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08B92A-10C8-6B55-BFAF-27C4CB7EAFC9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Von Faultieren gepflückte Bananen helfen dir, etwas über die Bananengröße der Bäume zu lernen (z. B. welche Banane besser ist), bevor du selber aussuchen kannst!</a:t>
            </a:r>
          </a:p>
          <a:p>
            <a:pPr algn="ctr"/>
            <a:endParaRPr lang="de-DE" sz="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Achte also genau auf die Größe der von Faultieren gepflückten Bananen.</a:t>
            </a:r>
          </a:p>
        </p:txBody>
      </p:sp>
    </p:spTree>
    <p:extLst>
      <p:ext uri="{BB962C8B-B14F-4D97-AF65-F5344CB8AC3E}">
        <p14:creationId xmlns:p14="http://schemas.microsoft.com/office/powerpoint/2010/main" val="3710075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790051" y="3197526"/>
            <a:ext cx="461189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jeder Runde wird die Anzahl der zu pflückenden Bananen angezeigt. In diesem Fall fünf.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FC6CA9-52B0-02C6-40B0-D84D88EFAC9F}"/>
              </a:ext>
            </a:extLst>
          </p:cNvPr>
          <p:cNvSpPr/>
          <p:nvPr/>
        </p:nvSpPr>
        <p:spPr>
          <a:xfrm>
            <a:off x="3790053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239028-8BCC-885D-61C0-A427CB0A1FFB}"/>
              </a:ext>
            </a:extLst>
          </p:cNvPr>
          <p:cNvSpPr/>
          <p:nvPr/>
        </p:nvSpPr>
        <p:spPr>
          <a:xfrm>
            <a:off x="3790053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7F42C18-FB3E-BCCE-2547-B3CF69BB4BB0}"/>
              </a:ext>
            </a:extLst>
          </p:cNvPr>
          <p:cNvSpPr/>
          <p:nvPr/>
        </p:nvSpPr>
        <p:spPr>
          <a:xfrm>
            <a:off x="3790053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B99DFA-B8DB-1D4E-612F-E31297630CF2}"/>
              </a:ext>
            </a:extLst>
          </p:cNvPr>
          <p:cNvSpPr/>
          <p:nvPr/>
        </p:nvSpPr>
        <p:spPr>
          <a:xfrm>
            <a:off x="3790053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610038-4A06-A07C-34DF-391167E84510}"/>
              </a:ext>
            </a:extLst>
          </p:cNvPr>
          <p:cNvSpPr/>
          <p:nvPr/>
        </p:nvSpPr>
        <p:spPr>
          <a:xfrm>
            <a:off x="6298829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106E91E-2783-AD00-1452-3F59C9DDBAD8}"/>
              </a:ext>
            </a:extLst>
          </p:cNvPr>
          <p:cNvSpPr/>
          <p:nvPr/>
        </p:nvSpPr>
        <p:spPr>
          <a:xfrm>
            <a:off x="6298829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E2A167-BAB8-79D0-CB7D-AA35A04F95DD}"/>
              </a:ext>
            </a:extLst>
          </p:cNvPr>
          <p:cNvSpPr/>
          <p:nvPr/>
        </p:nvSpPr>
        <p:spPr>
          <a:xfrm>
            <a:off x="6298829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4293852-191B-1EAD-B946-9E8EE249FC71}"/>
              </a:ext>
            </a:extLst>
          </p:cNvPr>
          <p:cNvSpPr/>
          <p:nvPr/>
        </p:nvSpPr>
        <p:spPr>
          <a:xfrm>
            <a:off x="6298829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D2A1F4-FAB3-574D-1112-C40B3CBC8AF5}"/>
              </a:ext>
            </a:extLst>
          </p:cNvPr>
          <p:cNvSpPr/>
          <p:nvPr/>
        </p:nvSpPr>
        <p:spPr>
          <a:xfrm>
            <a:off x="6298829" y="4666979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12FB3A-9C9C-24C4-02C0-AD0520346535}"/>
              </a:ext>
            </a:extLst>
          </p:cNvPr>
          <p:cNvSpPr/>
          <p:nvPr/>
        </p:nvSpPr>
        <p:spPr>
          <a:xfrm>
            <a:off x="3790052" y="4666979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7D704B-1BFB-877B-D22B-68D3312C248D}"/>
              </a:ext>
            </a:extLst>
          </p:cNvPr>
          <p:cNvSpPr txBox="1"/>
          <p:nvPr/>
        </p:nvSpPr>
        <p:spPr>
          <a:xfrm>
            <a:off x="5914700" y="4597309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de-DE" sz="25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815731-39B7-654B-086C-3C1432A2EA92}"/>
              </a:ext>
            </a:extLst>
          </p:cNvPr>
          <p:cNvSpPr txBox="1"/>
          <p:nvPr/>
        </p:nvSpPr>
        <p:spPr>
          <a:xfrm>
            <a:off x="5914700" y="4955394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de-DE" sz="25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1ACD6C-C181-6C90-E690-BB9F255F73E4}"/>
              </a:ext>
            </a:extLst>
          </p:cNvPr>
          <p:cNvSpPr txBox="1"/>
          <p:nvPr/>
        </p:nvSpPr>
        <p:spPr>
          <a:xfrm>
            <a:off x="5914700" y="5350816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de-DE" sz="25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A43AFD-BEE0-8EAA-0A36-503BFF4863F5}"/>
              </a:ext>
            </a:extLst>
          </p:cNvPr>
          <p:cNvSpPr txBox="1"/>
          <p:nvPr/>
        </p:nvSpPr>
        <p:spPr>
          <a:xfrm>
            <a:off x="5914700" y="5748179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de-DE" sz="25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914BC7-3BC3-125A-02E6-CF71C86DB650}"/>
              </a:ext>
            </a:extLst>
          </p:cNvPr>
          <p:cNvSpPr txBox="1"/>
          <p:nvPr/>
        </p:nvSpPr>
        <p:spPr>
          <a:xfrm>
            <a:off x="5914700" y="6143601"/>
            <a:ext cx="36260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de-DE" sz="25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3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1F76A-3741-D210-BF11-64249BB2A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C42E6B7-39D4-ABAC-7F9A-B6FB13A4CD63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D41B571-0274-9B35-166D-5D3F8F7DF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FDD7DB93-11E3-0CF3-F234-D52FBEDF4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28151A25-BE9E-C656-A017-F042486CA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D95719FE-E700-8C66-7280-48B49F09A4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710DCFB-9228-ED7C-7AE2-9D4C717098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CC29C5B0-BCCE-A18C-2F65-BEA65D3535E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631CB4DC-88E5-6C22-243D-C8F179C14B3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6761DA08-A410-D066-132C-C2CDD428632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061B09F-CEC5-41FC-5606-9189318858AD}"/>
              </a:ext>
            </a:extLst>
          </p:cNvPr>
          <p:cNvSpPr/>
          <p:nvPr/>
        </p:nvSpPr>
        <p:spPr>
          <a:xfrm>
            <a:off x="-1077553" y="3170777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9555E65-A562-DB1D-3881-6005A7474905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4496F3-BD5C-DBE0-888B-F58C88E26131}"/>
              </a:ext>
            </a:extLst>
          </p:cNvPr>
          <p:cNvSpPr/>
          <p:nvPr/>
        </p:nvSpPr>
        <p:spPr>
          <a:xfrm>
            <a:off x="3790053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94D9FA-A8E5-48B6-3BB5-0C17A6A9F58A}"/>
              </a:ext>
            </a:extLst>
          </p:cNvPr>
          <p:cNvSpPr/>
          <p:nvPr/>
        </p:nvSpPr>
        <p:spPr>
          <a:xfrm>
            <a:off x="3790053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4868EA-C1C8-8BBA-BD57-F977C7FCC065}"/>
              </a:ext>
            </a:extLst>
          </p:cNvPr>
          <p:cNvSpPr/>
          <p:nvPr/>
        </p:nvSpPr>
        <p:spPr>
          <a:xfrm>
            <a:off x="3790053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053D1A-6E51-D2FF-C7B0-65AED11B7B09}"/>
              </a:ext>
            </a:extLst>
          </p:cNvPr>
          <p:cNvSpPr/>
          <p:nvPr/>
        </p:nvSpPr>
        <p:spPr>
          <a:xfrm>
            <a:off x="3790053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E06969-B356-11BD-E932-F34AC25EEA2E}"/>
              </a:ext>
            </a:extLst>
          </p:cNvPr>
          <p:cNvSpPr/>
          <p:nvPr/>
        </p:nvSpPr>
        <p:spPr>
          <a:xfrm>
            <a:off x="6298829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16438A1-5E66-CAEC-F938-D61D3B32814E}"/>
              </a:ext>
            </a:extLst>
          </p:cNvPr>
          <p:cNvSpPr/>
          <p:nvPr/>
        </p:nvSpPr>
        <p:spPr>
          <a:xfrm>
            <a:off x="6298829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383259B-DD76-61A8-1972-6ED5EBD587B2}"/>
              </a:ext>
            </a:extLst>
          </p:cNvPr>
          <p:cNvSpPr/>
          <p:nvPr/>
        </p:nvSpPr>
        <p:spPr>
          <a:xfrm>
            <a:off x="6298829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78310B8-48B0-A868-3D22-0A49A4A6C590}"/>
              </a:ext>
            </a:extLst>
          </p:cNvPr>
          <p:cNvSpPr/>
          <p:nvPr/>
        </p:nvSpPr>
        <p:spPr>
          <a:xfrm>
            <a:off x="6298829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541BE3-B3F0-B2A4-2910-0E223F55D02F}"/>
              </a:ext>
            </a:extLst>
          </p:cNvPr>
          <p:cNvSpPr/>
          <p:nvPr/>
        </p:nvSpPr>
        <p:spPr>
          <a:xfrm>
            <a:off x="6298829" y="4666979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5BD76D-A251-A1E8-5941-23328C72E083}"/>
              </a:ext>
            </a:extLst>
          </p:cNvPr>
          <p:cNvSpPr/>
          <p:nvPr/>
        </p:nvSpPr>
        <p:spPr>
          <a:xfrm>
            <a:off x="3790052" y="4666979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D41694-AE1B-3833-254A-0B6B72EE4A25}"/>
              </a:ext>
            </a:extLst>
          </p:cNvPr>
          <p:cNvGrpSpPr/>
          <p:nvPr/>
        </p:nvGrpSpPr>
        <p:grpSpPr>
          <a:xfrm>
            <a:off x="5907188" y="4543210"/>
            <a:ext cx="391640" cy="2016922"/>
            <a:chOff x="4640950" y="3371369"/>
            <a:chExt cx="391640" cy="2016922"/>
          </a:xfrm>
        </p:grpSpPr>
        <p:pic>
          <p:nvPicPr>
            <p:cNvPr id="12" name="Picture 11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3E5932D3-57CB-27FD-63D7-856D56758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50520" y="4180444"/>
              <a:ext cx="381961" cy="336233"/>
            </a:xfrm>
            <a:prstGeom prst="rect">
              <a:avLst/>
            </a:prstGeom>
          </p:spPr>
        </p:pic>
        <p:pic>
          <p:nvPicPr>
            <p:cNvPr id="22" name="Picture 21" descr="A cartoon monkey pointing at something&#10;&#10;Description automatically generated">
              <a:extLst>
                <a:ext uri="{FF2B5EF4-FFF2-40B4-BE49-F238E27FC236}">
                  <a16:creationId xmlns:a16="http://schemas.microsoft.com/office/drawing/2014/main" id="{08B42555-16EC-9307-C8D6-44E7ECD42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60310" y="5051718"/>
              <a:ext cx="362601" cy="336573"/>
            </a:xfrm>
            <a:prstGeom prst="rect">
              <a:avLst/>
            </a:prstGeom>
          </p:spPr>
        </p:pic>
        <p:pic>
          <p:nvPicPr>
            <p:cNvPr id="24" name="Picture 23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C59BF87C-576A-CA90-C8AE-BEF56EC03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50629" y="3371369"/>
              <a:ext cx="381961" cy="336233"/>
            </a:xfrm>
            <a:prstGeom prst="rect">
              <a:avLst/>
            </a:prstGeom>
          </p:spPr>
        </p:pic>
        <p:pic>
          <p:nvPicPr>
            <p:cNvPr id="25" name="Picture 24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C3366F59-5420-4D78-22AC-5CDD8D305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0950" y="3782021"/>
              <a:ext cx="381961" cy="336233"/>
            </a:xfrm>
            <a:prstGeom prst="rect">
              <a:avLst/>
            </a:prstGeom>
          </p:spPr>
        </p:pic>
        <p:pic>
          <p:nvPicPr>
            <p:cNvPr id="26" name="Picture 25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06B3B80E-DB81-B6D6-00BC-8E935C429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49920" y="4576285"/>
              <a:ext cx="381961" cy="336233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44A68F8-2C5F-5EB5-ED38-30DAFE8091CE}"/>
              </a:ext>
            </a:extLst>
          </p:cNvPr>
          <p:cNvSpPr txBox="1">
            <a:spLocks/>
          </p:cNvSpPr>
          <p:nvPr/>
        </p:nvSpPr>
        <p:spPr>
          <a:xfrm>
            <a:off x="3150189" y="3197526"/>
            <a:ext cx="589161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Von diesen 5 Möglichkeiten triffst du </a:t>
            </a: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4-mal auf ein Faultier. Nur 1 Wahl steht dir frei, angezeigt durch einen Affen.</a:t>
            </a:r>
          </a:p>
        </p:txBody>
      </p:sp>
    </p:spTree>
    <p:extLst>
      <p:ext uri="{BB962C8B-B14F-4D97-AF65-F5344CB8AC3E}">
        <p14:creationId xmlns:p14="http://schemas.microsoft.com/office/powerpoint/2010/main" val="1639344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9E11A-1052-55CD-5ACE-E4FE587E9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F38E1E1-1C70-8B66-1149-9B18D6FB2380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3F933F9B-B14F-35E8-CF8C-93426D5F9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D46698DB-9A0A-DEFF-B7A3-68EC536D4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3FCB0C56-1537-8CF1-2679-C60F39129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E822205A-4EB3-D075-14B3-30E01D25C3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B514C467-389D-1091-5B42-2A106DAC3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A1FD6CC4-F5C1-03EF-2DF5-582BD945C6B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396B87B3-3C3F-B9E2-2DF8-973E09B97CD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16C7E06E-B86B-A0BF-B290-8C75E0E3D62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59220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113ECF8-5A93-B809-8585-137F723A037C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F8C388-F706-8886-B019-69032B0D96C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C9958B-46BD-2F8C-5042-FD39B0FC094A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einigen Runden triffst du wieder auf 4 Faultiere. Du kannst aber 4-mal frei entscheiden, was du wählst. Deine freien Entscheidungen werden durch einen Affen angezeigt.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Ein Beispiel wird gezeigt, sobald du auf „Weiter“ klickst.</a:t>
            </a:r>
          </a:p>
        </p:txBody>
      </p:sp>
    </p:spTree>
    <p:extLst>
      <p:ext uri="{BB962C8B-B14F-4D97-AF65-F5344CB8AC3E}">
        <p14:creationId xmlns:p14="http://schemas.microsoft.com/office/powerpoint/2010/main" val="2932732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26509-40A1-9B14-8686-CE9AB9E6F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4ECCAD5-4822-304C-4725-ED37A124A3B0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63CB61B6-5480-7D80-48DD-5473B5CBE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4889C495-173D-B0D0-A7A3-1798A6209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26CD4DA2-F2AB-A9F6-1B55-F0B625FAC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ECAE6190-3EDA-3EEE-A3DE-1D41D9A26C1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AAB2A8F6-E872-CEF7-B61F-98EA0BCDE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A77CFBC-1277-F1EE-5E60-2AD2D7D6E47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6C2F4CA9-77B0-F49A-455A-A78EFDAB460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4FA9BF91-CE47-CE1D-944F-E516A2902D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59220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3BF251D-7ED5-C5A8-C957-FDE353F1DFEC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35D89C2-0D7A-7110-BF67-651858ECA57A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88D0A9-E529-0A80-9D68-06D7DE4D3ECF}"/>
              </a:ext>
            </a:extLst>
          </p:cNvPr>
          <p:cNvSpPr/>
          <p:nvPr/>
        </p:nvSpPr>
        <p:spPr>
          <a:xfrm>
            <a:off x="3790053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EB36F-D8C6-5A21-6122-9E75CB82B326}"/>
              </a:ext>
            </a:extLst>
          </p:cNvPr>
          <p:cNvSpPr/>
          <p:nvPr/>
        </p:nvSpPr>
        <p:spPr>
          <a:xfrm>
            <a:off x="3790053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ED79FE-6F78-D2EA-DA80-0B94C01E0B78}"/>
              </a:ext>
            </a:extLst>
          </p:cNvPr>
          <p:cNvSpPr/>
          <p:nvPr/>
        </p:nvSpPr>
        <p:spPr>
          <a:xfrm>
            <a:off x="3790053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130F90-5D1B-C5BC-1BB9-B08413751244}"/>
              </a:ext>
            </a:extLst>
          </p:cNvPr>
          <p:cNvSpPr/>
          <p:nvPr/>
        </p:nvSpPr>
        <p:spPr>
          <a:xfrm>
            <a:off x="3790053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9301AA-0C1F-0AA9-4D6E-6AB030D16B46}"/>
              </a:ext>
            </a:extLst>
          </p:cNvPr>
          <p:cNvSpPr/>
          <p:nvPr/>
        </p:nvSpPr>
        <p:spPr>
          <a:xfrm>
            <a:off x="6298829" y="5074363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2CB1AC4-5FF1-279F-5430-96166C7D40F3}"/>
              </a:ext>
            </a:extLst>
          </p:cNvPr>
          <p:cNvSpPr/>
          <p:nvPr/>
        </p:nvSpPr>
        <p:spPr>
          <a:xfrm>
            <a:off x="6298829" y="5469785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E02293-BDFA-474E-29B2-0859976F7270}"/>
              </a:ext>
            </a:extLst>
          </p:cNvPr>
          <p:cNvSpPr/>
          <p:nvPr/>
        </p:nvSpPr>
        <p:spPr>
          <a:xfrm>
            <a:off x="6298829" y="586520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FB63AFA-E607-6E9E-3910-8C7CA9426995}"/>
              </a:ext>
            </a:extLst>
          </p:cNvPr>
          <p:cNvSpPr/>
          <p:nvPr/>
        </p:nvSpPr>
        <p:spPr>
          <a:xfrm>
            <a:off x="6298829" y="626731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144553-4DD1-2621-EE44-B1B430B1806D}"/>
              </a:ext>
            </a:extLst>
          </p:cNvPr>
          <p:cNvSpPr/>
          <p:nvPr/>
        </p:nvSpPr>
        <p:spPr>
          <a:xfrm>
            <a:off x="3790053" y="347724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DF8179-F168-38E9-1EFB-FF45FEC6FEFA}"/>
              </a:ext>
            </a:extLst>
          </p:cNvPr>
          <p:cNvSpPr/>
          <p:nvPr/>
        </p:nvSpPr>
        <p:spPr>
          <a:xfrm>
            <a:off x="3790053" y="3872662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82C2C0-3D2A-A17B-AEE8-EFBAE1421867}"/>
              </a:ext>
            </a:extLst>
          </p:cNvPr>
          <p:cNvSpPr/>
          <p:nvPr/>
        </p:nvSpPr>
        <p:spPr>
          <a:xfrm>
            <a:off x="3790053" y="4268084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726C52-DF5A-237F-F37C-D49A69CC96CB}"/>
              </a:ext>
            </a:extLst>
          </p:cNvPr>
          <p:cNvSpPr/>
          <p:nvPr/>
        </p:nvSpPr>
        <p:spPr>
          <a:xfrm>
            <a:off x="3790053" y="467018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3F9208-F60F-1A60-D01C-39057953BCA9}"/>
              </a:ext>
            </a:extLst>
          </p:cNvPr>
          <p:cNvSpPr/>
          <p:nvPr/>
        </p:nvSpPr>
        <p:spPr>
          <a:xfrm>
            <a:off x="6298829" y="3477240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2D04F9F-F62E-5ED1-B2BD-D6C198FFDBED}"/>
              </a:ext>
            </a:extLst>
          </p:cNvPr>
          <p:cNvSpPr/>
          <p:nvPr/>
        </p:nvSpPr>
        <p:spPr>
          <a:xfrm>
            <a:off x="6298829" y="3872662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A6FF56-EFE0-AA6D-D36A-5C4F67F7A6DB}"/>
              </a:ext>
            </a:extLst>
          </p:cNvPr>
          <p:cNvSpPr/>
          <p:nvPr/>
        </p:nvSpPr>
        <p:spPr>
          <a:xfrm>
            <a:off x="6298829" y="4268084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1C2A86-3E53-4329-505F-3B17FE878DE1}"/>
              </a:ext>
            </a:extLst>
          </p:cNvPr>
          <p:cNvSpPr/>
          <p:nvPr/>
        </p:nvSpPr>
        <p:spPr>
          <a:xfrm>
            <a:off x="6298829" y="4670187"/>
            <a:ext cx="2103120" cy="2391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D5AEA6-EB81-1B25-85DB-EFF465283364}"/>
              </a:ext>
            </a:extLst>
          </p:cNvPr>
          <p:cNvGrpSpPr/>
          <p:nvPr/>
        </p:nvGrpSpPr>
        <p:grpSpPr>
          <a:xfrm>
            <a:off x="5907189" y="3380760"/>
            <a:ext cx="391640" cy="3190437"/>
            <a:chOff x="4640950" y="3371369"/>
            <a:chExt cx="391640" cy="3190437"/>
          </a:xfrm>
        </p:grpSpPr>
        <p:pic>
          <p:nvPicPr>
            <p:cNvPr id="35" name="Picture 34" descr="A cartoon monkey pointing at something&#10;&#10;Description automatically generated">
              <a:extLst>
                <a:ext uri="{FF2B5EF4-FFF2-40B4-BE49-F238E27FC236}">
                  <a16:creationId xmlns:a16="http://schemas.microsoft.com/office/drawing/2014/main" id="{61266BBC-5EB0-B2B7-960C-4EC522A39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3272" y="6225233"/>
              <a:ext cx="362601" cy="336573"/>
            </a:xfrm>
            <a:prstGeom prst="rect">
              <a:avLst/>
            </a:prstGeom>
          </p:spPr>
        </p:pic>
        <p:pic>
          <p:nvPicPr>
            <p:cNvPr id="39" name="Picture 38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B061330F-6929-DBAC-F989-9E1645642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50520" y="4180444"/>
              <a:ext cx="381961" cy="336233"/>
            </a:xfrm>
            <a:prstGeom prst="rect">
              <a:avLst/>
            </a:prstGeom>
          </p:spPr>
        </p:pic>
        <p:pic>
          <p:nvPicPr>
            <p:cNvPr id="40" name="Picture 39" descr="A cartoon monkey pointing at something&#10;&#10;Description automatically generated">
              <a:extLst>
                <a:ext uri="{FF2B5EF4-FFF2-40B4-BE49-F238E27FC236}">
                  <a16:creationId xmlns:a16="http://schemas.microsoft.com/office/drawing/2014/main" id="{48EF39BB-160C-A83C-5B7B-33AE21FD2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0312" y="5833280"/>
              <a:ext cx="362601" cy="336573"/>
            </a:xfrm>
            <a:prstGeom prst="rect">
              <a:avLst/>
            </a:prstGeom>
          </p:spPr>
        </p:pic>
        <p:pic>
          <p:nvPicPr>
            <p:cNvPr id="41" name="Picture 40" descr="A cartoon monkey pointing at something&#10;&#10;Description automatically generated">
              <a:extLst>
                <a:ext uri="{FF2B5EF4-FFF2-40B4-BE49-F238E27FC236}">
                  <a16:creationId xmlns:a16="http://schemas.microsoft.com/office/drawing/2014/main" id="{60EAEF28-0570-7FC0-C4D8-78AA53343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0311" y="5437798"/>
              <a:ext cx="362601" cy="336573"/>
            </a:xfrm>
            <a:prstGeom prst="rect">
              <a:avLst/>
            </a:prstGeom>
          </p:spPr>
        </p:pic>
        <p:pic>
          <p:nvPicPr>
            <p:cNvPr id="42" name="Picture 41" descr="A cartoon monkey pointing at something&#10;&#10;Description automatically generated">
              <a:extLst>
                <a:ext uri="{FF2B5EF4-FFF2-40B4-BE49-F238E27FC236}">
                  <a16:creationId xmlns:a16="http://schemas.microsoft.com/office/drawing/2014/main" id="{DABD1498-DD83-CDF5-B949-69D12E0F7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60310" y="5051718"/>
              <a:ext cx="362601" cy="336573"/>
            </a:xfrm>
            <a:prstGeom prst="rect">
              <a:avLst/>
            </a:prstGeom>
          </p:spPr>
        </p:pic>
        <p:pic>
          <p:nvPicPr>
            <p:cNvPr id="43" name="Picture 42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707D96C0-73DD-EEF6-D060-805E9AD81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50629" y="3371369"/>
              <a:ext cx="381961" cy="336233"/>
            </a:xfrm>
            <a:prstGeom prst="rect">
              <a:avLst/>
            </a:prstGeom>
          </p:spPr>
        </p:pic>
        <p:pic>
          <p:nvPicPr>
            <p:cNvPr id="44" name="Picture 43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DADC306B-BD8C-FCBE-B4E4-0B131BB69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0950" y="3782021"/>
              <a:ext cx="381961" cy="336233"/>
            </a:xfrm>
            <a:prstGeom prst="rect">
              <a:avLst/>
            </a:prstGeom>
          </p:spPr>
        </p:pic>
        <p:pic>
          <p:nvPicPr>
            <p:cNvPr id="45" name="Picture 44" descr="A sloth from a tree branch&#10;&#10;Description automatically generated">
              <a:extLst>
                <a:ext uri="{FF2B5EF4-FFF2-40B4-BE49-F238E27FC236}">
                  <a16:creationId xmlns:a16="http://schemas.microsoft.com/office/drawing/2014/main" id="{5C5BE591-2ACB-9052-224A-B0973156F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9920" y="4576285"/>
              <a:ext cx="381961" cy="336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918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Lass uns jetzt versuchen, von Bäumen mit vielen (8) Bananen zu pflücken.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Benutze die Tasten '1' und '0', um die Tiere nach Bananen zu fragen.</a:t>
            </a:r>
          </a:p>
        </p:txBody>
      </p:sp>
    </p:spTree>
    <p:extLst>
      <p:ext uri="{BB962C8B-B14F-4D97-AF65-F5344CB8AC3E}">
        <p14:creationId xmlns:p14="http://schemas.microsoft.com/office/powerpoint/2010/main" val="3521222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Nachdem der Affe verschwunden ist, wirst du zu neuen Bäumen mit neuen Faultieren und einem neuen Affen gelangen.</a:t>
            </a:r>
          </a:p>
        </p:txBody>
      </p:sp>
    </p:spTree>
    <p:extLst>
      <p:ext uri="{BB962C8B-B14F-4D97-AF65-F5344CB8AC3E}">
        <p14:creationId xmlns:p14="http://schemas.microsoft.com/office/powerpoint/2010/main" val="2746304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Schauen wir mal, wie das aussieht</a:t>
            </a: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de-DE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Auf dem nächsten Bildschirm, wählst du von Bäumen mit weniger (5) Bananen.</a:t>
            </a:r>
          </a:p>
        </p:txBody>
      </p:sp>
    </p:spTree>
    <p:extLst>
      <p:ext uri="{BB962C8B-B14F-4D97-AF65-F5344CB8AC3E}">
        <p14:creationId xmlns:p14="http://schemas.microsoft.com/office/powerpoint/2010/main" val="413450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bist fast bereit, das eigentliche Spiel zu beginnen.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Bevor du anfängst, werden wir dir noch ein paar Fragen stellen.</a:t>
            </a:r>
          </a:p>
        </p:txBody>
      </p:sp>
    </p:spTree>
    <p:extLst>
      <p:ext uri="{BB962C8B-B14F-4D97-AF65-F5344CB8AC3E}">
        <p14:creationId xmlns:p14="http://schemas.microsoft.com/office/powerpoint/2010/main" val="3528114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6562D-D1E0-756C-3369-B56B346C2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515F21B-3303-EC6E-EAC6-7CDE4CC52367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EBB25629-FF93-29E4-623F-CFF77B142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DCF85826-FA77-8A34-C939-10F812803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B9F229C6-69C9-FCBE-8835-53C6BBBC1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8E3622E7-CC57-5AD5-64CB-4FD7CE29AC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DB66F027-2071-1927-7567-12CADE73C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8709491F-1B3C-F72F-A8A0-F6E8BDDFE70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120A974A-1AAA-F9A2-EB65-D2B2B3C7F6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96E1D66A-1B0A-67F0-DF1E-615179F1698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D28D701-CE3F-21F6-70BE-88705B20E4FA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FBB141-9D66-ED6F-4307-429C67FD9D50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2AB0E-1DEC-9599-94A2-30B48D88E9C0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erhältst einen Bonus, der sich nach der durchschnittlich erreichten Punktzahl richtet.</a:t>
            </a:r>
          </a:p>
        </p:txBody>
      </p:sp>
      <p:pic>
        <p:nvPicPr>
          <p:cNvPr id="10" name="Picture 9" descr="A green bag with gold coins falling out of it&#10;&#10;Description automatically generated">
            <a:extLst>
              <a:ext uri="{FF2B5EF4-FFF2-40B4-BE49-F238E27FC236}">
                <a16:creationId xmlns:a16="http://schemas.microsoft.com/office/drawing/2014/main" id="{EDB54EC9-49B9-FB21-A376-AB782E2A9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0350" y="4511340"/>
            <a:ext cx="1327150" cy="209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00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Richtig oder Falsch? 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Alle Bananen von einem einzigen Baum sind gleich groß.</a:t>
            </a:r>
          </a:p>
        </p:txBody>
      </p:sp>
    </p:spTree>
    <p:extLst>
      <p:ext uri="{BB962C8B-B14F-4D97-AF65-F5344CB8AC3E}">
        <p14:creationId xmlns:p14="http://schemas.microsoft.com/office/powerpoint/2010/main" val="700087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Das ist richtig!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Manche Bäume haben größere Bananen und manche Bäume haben kleinere Bananen. 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Aber die Bananen von einem einzigen Baum sind alle ein bisschen anders.</a:t>
            </a:r>
          </a:p>
        </p:txBody>
      </p:sp>
    </p:spTree>
    <p:extLst>
      <p:ext uri="{BB962C8B-B14F-4D97-AF65-F5344CB8AC3E}">
        <p14:creationId xmlns:p14="http://schemas.microsoft.com/office/powerpoint/2010/main" val="19892494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Das ist falsch.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Manche Bäume haben größere Bananen und manche Bäume haben kleinere Bananen. 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Aber die Bananen von einem einzigen Baum sind alle ein bisschen anders.</a:t>
            </a:r>
          </a:p>
        </p:txBody>
      </p:sp>
    </p:spTree>
    <p:extLst>
      <p:ext uri="{BB962C8B-B14F-4D97-AF65-F5344CB8AC3E}">
        <p14:creationId xmlns:p14="http://schemas.microsoft.com/office/powerpoint/2010/main" val="3564216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10272" y="448734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Richtig oder Falsch? </a:t>
            </a:r>
          </a:p>
          <a:p>
            <a:pPr algn="ctr"/>
            <a:endParaRPr lang="de-DE" sz="1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Wenn du ein Faultier siehst, kannst du dir aussuchen, von welchem Baum du eine Banane haben möchtest.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sloth on a banana tree&#10;&#10;Description automatically generated">
            <a:extLst>
              <a:ext uri="{FF2B5EF4-FFF2-40B4-BE49-F238E27FC236}">
                <a16:creationId xmlns:a16="http://schemas.microsoft.com/office/drawing/2014/main" id="{E6AE1429-17AA-62E3-9B27-C2FD2975BF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6073" y="5313479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47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Das ist richtig!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Faultiere sind faul und pflücken nur Bananen von den Bäumen, auf denen sie sich gerade aufhalten.</a:t>
            </a:r>
          </a:p>
        </p:txBody>
      </p:sp>
      <p:pic>
        <p:nvPicPr>
          <p:cNvPr id="3" name="Picture 2" descr="A sloth on a banana tree&#10;&#10;Description automatically generated">
            <a:extLst>
              <a:ext uri="{FF2B5EF4-FFF2-40B4-BE49-F238E27FC236}">
                <a16:creationId xmlns:a16="http://schemas.microsoft.com/office/drawing/2014/main" id="{6CCF7B02-C003-893F-754E-1EA5EBF602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6073" y="5313479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9023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Das ist falsch.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Faultiere sind faul und pflücken nur Bananen von den Bäumen, auf denen sie sich gerade aufhalten.</a:t>
            </a:r>
          </a:p>
        </p:txBody>
      </p:sp>
      <p:pic>
        <p:nvPicPr>
          <p:cNvPr id="3" name="Picture 2" descr="A sloth on a banana tree&#10;&#10;Description automatically generated">
            <a:extLst>
              <a:ext uri="{FF2B5EF4-FFF2-40B4-BE49-F238E27FC236}">
                <a16:creationId xmlns:a16="http://schemas.microsoft.com/office/drawing/2014/main" id="{5CB18554-4E86-6466-FA5A-685087235C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6073" y="5313479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191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Richtig oder Falsch? 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solltest die Tasten '1' und '0' benutzen, um deine Entscheidungen zu treffen.</a:t>
            </a:r>
          </a:p>
        </p:txBody>
      </p:sp>
    </p:spTree>
    <p:extLst>
      <p:ext uri="{BB962C8B-B14F-4D97-AF65-F5344CB8AC3E}">
        <p14:creationId xmlns:p14="http://schemas.microsoft.com/office/powerpoint/2010/main" val="40484388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Das ist richtig!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solltest die Tasten '1‘ und '0' benutzen, um jede Entscheidung zu treffen.</a:t>
            </a:r>
          </a:p>
        </p:txBody>
      </p:sp>
    </p:spTree>
    <p:extLst>
      <p:ext uri="{BB962C8B-B14F-4D97-AF65-F5344CB8AC3E}">
        <p14:creationId xmlns:p14="http://schemas.microsoft.com/office/powerpoint/2010/main" val="166108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Das ist falsch.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solltest die Tasten '1‘ und '0' benutzen, um jede Entscheidung zu treffen.</a:t>
            </a:r>
          </a:p>
        </p:txBody>
      </p:sp>
    </p:spTree>
    <p:extLst>
      <p:ext uri="{BB962C8B-B14F-4D97-AF65-F5344CB8AC3E}">
        <p14:creationId xmlns:p14="http://schemas.microsoft.com/office/powerpoint/2010/main" val="561886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6FD39-CA5F-8429-119C-36B31F0FF01F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bist nun bereit, das eigentliche Spiel zu beginnen! Du wirst zwei Teile Bananensammeln machen, die insgesamt etwa 30 Minuten dauern.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2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Denk daran, dass die Punkte, die du in jeder Runde sammelst, zu deinem Bonusgeld zählen.</a:t>
            </a:r>
          </a:p>
        </p:txBody>
      </p:sp>
    </p:spTree>
    <p:extLst>
      <p:ext uri="{BB962C8B-B14F-4D97-AF65-F5344CB8AC3E}">
        <p14:creationId xmlns:p14="http://schemas.microsoft.com/office/powerpoint/2010/main" val="2380159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jeder Runde, siehst du zwei verschiedene Bäume mit Bananen. 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Allerdings sind die Bananen auf den Bäumen zu hoch für dich, um sie zu erreichen!</a:t>
            </a:r>
          </a:p>
        </p:txBody>
      </p:sp>
      <p:pic>
        <p:nvPicPr>
          <p:cNvPr id="2" name="Picture 1" descr="A banana tree with a flower&#10;&#10;Description automatically generated">
            <a:extLst>
              <a:ext uri="{FF2B5EF4-FFF2-40B4-BE49-F238E27FC236}">
                <a16:creationId xmlns:a16="http://schemas.microsoft.com/office/drawing/2014/main" id="{F1040A51-94E7-F384-2E78-F149B1D1E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8293" y="4041216"/>
            <a:ext cx="1159853" cy="1389600"/>
          </a:xfrm>
          <a:prstGeom prst="rect">
            <a:avLst/>
          </a:prstGeom>
        </p:spPr>
      </p:pic>
      <p:pic>
        <p:nvPicPr>
          <p:cNvPr id="3" name="Picture 2" descr="A banana tree with a flower&#10;&#10;Description automatically generated">
            <a:extLst>
              <a:ext uri="{FF2B5EF4-FFF2-40B4-BE49-F238E27FC236}">
                <a16:creationId xmlns:a16="http://schemas.microsoft.com/office/drawing/2014/main" id="{9043006A-7250-42F4-29A0-BBAA13620C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620" y="4039104"/>
            <a:ext cx="1159853" cy="1389600"/>
          </a:xfrm>
          <a:prstGeom prst="rect">
            <a:avLst/>
          </a:prstGeom>
        </p:spPr>
      </p:pic>
      <p:pic>
        <p:nvPicPr>
          <p:cNvPr id="11" name="Picture 10" descr="A palm tree with green leaves&#10;&#10;Description automatically generated">
            <a:extLst>
              <a:ext uri="{FF2B5EF4-FFF2-40B4-BE49-F238E27FC236}">
                <a16:creationId xmlns:a16="http://schemas.microsoft.com/office/drawing/2014/main" id="{0BBA6BFB-C565-C6F6-65CB-D821FB0972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620" y="4039104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401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Zum Glück werden Tiere in den Bäumen die Bananen für dich pflücken.</a:t>
            </a:r>
          </a:p>
          <a:p>
            <a:pPr marL="0" indent="0" algn="ctr">
              <a:buNone/>
            </a:pPr>
            <a:endParaRPr lang="de-DE" sz="10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AFFEN und FAULTIERE werden dir helfen Bananen zu pflücken. </a:t>
            </a:r>
          </a:p>
        </p:txBody>
      </p:sp>
      <p:pic>
        <p:nvPicPr>
          <p:cNvPr id="10" name="Picture 9" descr="A cartoon monkey pointing at something&#10;&#10;Description automatically generated">
            <a:extLst>
              <a:ext uri="{FF2B5EF4-FFF2-40B4-BE49-F238E27FC236}">
                <a16:creationId xmlns:a16="http://schemas.microsoft.com/office/drawing/2014/main" id="{0C7BC350-051B-6768-5BF6-198924915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620" y="5428704"/>
            <a:ext cx="1283750" cy="1191600"/>
          </a:xfrm>
          <a:prstGeom prst="rect">
            <a:avLst/>
          </a:prstGeom>
        </p:spPr>
      </p:pic>
      <p:pic>
        <p:nvPicPr>
          <p:cNvPr id="11" name="Picture 10" descr="A sloth from a tree branch&#10;&#10;Description automatically generated">
            <a:extLst>
              <a:ext uri="{FF2B5EF4-FFF2-40B4-BE49-F238E27FC236}">
                <a16:creationId xmlns:a16="http://schemas.microsoft.com/office/drawing/2014/main" id="{782680DC-30D3-9289-9D32-E00801C039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9928" y="5428704"/>
            <a:ext cx="1353657" cy="119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24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4E4AD5-BCA1-F887-B89D-A037E9D22D25}"/>
              </a:ext>
            </a:extLst>
          </p:cNvPr>
          <p:cNvSpPr txBox="1">
            <a:spLocks/>
          </p:cNvSpPr>
          <p:nvPr/>
        </p:nvSpPr>
        <p:spPr>
          <a:xfrm>
            <a:off x="3396987" y="3187667"/>
            <a:ext cx="539802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Faultiere sind faul und bewegen sich nicht zwischen den beiden Bäumen.</a:t>
            </a:r>
          </a:p>
          <a:p>
            <a:pPr marL="0" indent="0" algn="ctr">
              <a:buNone/>
            </a:pPr>
            <a:endParaRPr lang="de-DE" sz="10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Wenn du ein Faultier siehst, kannst du es nur um eine Banane von dem Baum bitten, auf dem es sich befindet.</a:t>
            </a:r>
          </a:p>
        </p:txBody>
      </p:sp>
      <p:pic>
        <p:nvPicPr>
          <p:cNvPr id="14" name="Picture 13" descr="A sloth on a banana tree&#10;&#10;Description automatically generated">
            <a:extLst>
              <a:ext uri="{FF2B5EF4-FFF2-40B4-BE49-F238E27FC236}">
                <a16:creationId xmlns:a16="http://schemas.microsoft.com/office/drawing/2014/main" id="{6E5035C6-DA0A-AE9D-3EC4-C422A8E0B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3731" y="5329704"/>
            <a:ext cx="1159853" cy="1389600"/>
          </a:xfrm>
          <a:prstGeom prst="rect">
            <a:avLst/>
          </a:prstGeom>
        </p:spPr>
      </p:pic>
      <p:pic>
        <p:nvPicPr>
          <p:cNvPr id="3" name="Picture 2" descr="A palm tree with green leaves&#10;&#10;Description automatically generated">
            <a:extLst>
              <a:ext uri="{FF2B5EF4-FFF2-40B4-BE49-F238E27FC236}">
                <a16:creationId xmlns:a16="http://schemas.microsoft.com/office/drawing/2014/main" id="{A64B3D8D-6A5B-333A-CA4C-01BAA6509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8128" y="5329704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28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07720" y="3271776"/>
            <a:ext cx="53765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Wenn du ein Faultier siehst, kannst du es um eine Banane von seinem Baum bitten.</a:t>
            </a:r>
          </a:p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 wird dir eine Banane zugeworfen, und du kannst sehen, wie groß die Banane ist.</a:t>
            </a:r>
          </a:p>
        </p:txBody>
      </p:sp>
      <p:pic>
        <p:nvPicPr>
          <p:cNvPr id="14" name="Picture 13" descr="A sloth from a banana tree&#10;&#10;Description automatically generated">
            <a:extLst>
              <a:ext uri="{FF2B5EF4-FFF2-40B4-BE49-F238E27FC236}">
                <a16:creationId xmlns:a16="http://schemas.microsoft.com/office/drawing/2014/main" id="{BDC2863F-9128-1C89-F837-B628D426D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9476" y="5329704"/>
            <a:ext cx="1159853" cy="1389600"/>
          </a:xfrm>
          <a:prstGeom prst="rect">
            <a:avLst/>
          </a:prstGeom>
        </p:spPr>
      </p:pic>
      <p:pic>
        <p:nvPicPr>
          <p:cNvPr id="10" name="Picture 9" descr="A palm tree with green leaves&#10;&#10;Description automatically generated">
            <a:extLst>
              <a:ext uri="{FF2B5EF4-FFF2-40B4-BE49-F238E27FC236}">
                <a16:creationId xmlns:a16="http://schemas.microsoft.com/office/drawing/2014/main" id="{49484FFC-9970-0873-0DC7-6730558007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8128" y="5329704"/>
            <a:ext cx="1159853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63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7A69C-D6F9-2EA7-32CB-0C66DBBA7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9E1DBA7-320B-305F-2AA0-917B802BD1EC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24F7B7A4-A207-01CA-3E31-9FEEF406A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7C8CB032-3153-EC5A-F886-8ED7FDC324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5E98B64A-01EB-08AF-9C9C-62AE8441F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28B6D53E-2FFD-21D7-C502-71D75F9825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1092BC1A-67A6-4852-B366-64449D7585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9E858A99-0CCF-C27E-946E-20BD2B518BC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071E36FA-5B73-7B56-5BAC-1A78F602DD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7E56D42A-666A-0857-8B09-D85575412B9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5CD5057-F1D7-1E7E-D184-14B40442D848}"/>
              </a:ext>
            </a:extLst>
          </p:cNvPr>
          <p:cNvSpPr/>
          <p:nvPr/>
        </p:nvSpPr>
        <p:spPr>
          <a:xfrm>
            <a:off x="-1077553" y="3178119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E61B23-CB28-BEAF-D2AE-BA6FD8D92C5A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294A493-DFAA-DDDE-AFEF-DCF773F17837}"/>
              </a:ext>
            </a:extLst>
          </p:cNvPr>
          <p:cNvSpPr txBox="1">
            <a:spLocks/>
          </p:cNvSpPr>
          <p:nvPr/>
        </p:nvSpPr>
        <p:spPr>
          <a:xfrm>
            <a:off x="3176182" y="3197526"/>
            <a:ext cx="59106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Denk daran: Dein Ziel ist es, die meisten Punkte (0 bis 100) zu sammeln, indem du die größten Bananen einsammelst.</a:t>
            </a: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396AEA-0AB9-6645-E5B1-1AE7EA07C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129" y="4711266"/>
            <a:ext cx="2520000" cy="2370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79BF0A-EDEA-E741-476C-5770588C08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6484" y="5684148"/>
            <a:ext cx="2520000" cy="2370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0FD159-92B0-0FEF-8FDE-6502721F2E94}"/>
              </a:ext>
            </a:extLst>
          </p:cNvPr>
          <p:cNvSpPr txBox="1">
            <a:spLocks/>
          </p:cNvSpPr>
          <p:nvPr/>
        </p:nvSpPr>
        <p:spPr>
          <a:xfrm>
            <a:off x="3454074" y="5565339"/>
            <a:ext cx="264105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Kleine Banane =</a:t>
            </a: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(~20 Punkte)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23DA05-E402-A729-6D25-CB0C6572A047}"/>
              </a:ext>
            </a:extLst>
          </p:cNvPr>
          <p:cNvSpPr txBox="1">
            <a:spLocks/>
          </p:cNvSpPr>
          <p:nvPr/>
        </p:nvSpPr>
        <p:spPr>
          <a:xfrm>
            <a:off x="3443591" y="4583651"/>
            <a:ext cx="26515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Große Banane =</a:t>
            </a:r>
          </a:p>
          <a:p>
            <a:pPr algn="ctr"/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(~80 Punkte)</a:t>
            </a:r>
          </a:p>
        </p:txBody>
      </p:sp>
    </p:spTree>
    <p:extLst>
      <p:ext uri="{BB962C8B-B14F-4D97-AF65-F5344CB8AC3E}">
        <p14:creationId xmlns:p14="http://schemas.microsoft.com/office/powerpoint/2010/main" val="760743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952BFD1-E628-A8B5-55A6-4F392CA0E435}"/>
              </a:ext>
            </a:extLst>
          </p:cNvPr>
          <p:cNvGrpSpPr>
            <a:grpSpLocks noChangeAspect="1"/>
          </p:cNvGrpSpPr>
          <p:nvPr/>
        </p:nvGrpSpPr>
        <p:grpSpPr>
          <a:xfrm>
            <a:off x="9768755" y="-98180"/>
            <a:ext cx="2016220" cy="2497606"/>
            <a:chOff x="3415969" y="-244150"/>
            <a:chExt cx="5733288" cy="7102150"/>
          </a:xfrm>
        </p:grpSpPr>
        <p:pic>
          <p:nvPicPr>
            <p:cNvPr id="5" name="Picture 4" descr="A cartoon character with a black background&#10;&#10;Description automatically generated">
              <a:extLst>
                <a:ext uri="{FF2B5EF4-FFF2-40B4-BE49-F238E27FC236}">
                  <a16:creationId xmlns:a16="http://schemas.microsoft.com/office/drawing/2014/main" id="{77519096-68B5-CDAF-EB9E-DE64AE225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0"/>
            </a:blip>
            <a:srcRect r="65754"/>
            <a:stretch/>
          </p:blipFill>
          <p:spPr>
            <a:xfrm rot="2176071">
              <a:off x="4772093" y="4904512"/>
              <a:ext cx="639939" cy="778603"/>
            </a:xfrm>
            <a:prstGeom prst="rect">
              <a:avLst/>
            </a:prstGeom>
          </p:spPr>
        </p:pic>
        <p:pic>
          <p:nvPicPr>
            <p:cNvPr id="6" name="Picture 5" descr="A cartoon of a sloth&#10;&#10;Description automatically generated">
              <a:extLst>
                <a:ext uri="{FF2B5EF4-FFF2-40B4-BE49-F238E27FC236}">
                  <a16:creationId xmlns:a16="http://schemas.microsoft.com/office/drawing/2014/main" id="{A927CC14-D3FB-CE61-A9AF-3C4FEBAA0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0"/>
            </a:blip>
            <a:srcRect l="30080" t="22886"/>
            <a:stretch/>
          </p:blipFill>
          <p:spPr>
            <a:xfrm>
              <a:off x="3828937" y="4974439"/>
              <a:ext cx="1751400" cy="1496576"/>
            </a:xfrm>
            <a:prstGeom prst="rect">
              <a:avLst/>
            </a:prstGeom>
          </p:spPr>
        </p:pic>
        <p:pic>
          <p:nvPicPr>
            <p:cNvPr id="7" name="Picture 6" descr="A palm tree with many leaves&#10;&#10;Description automatically generated">
              <a:extLst>
                <a:ext uri="{FF2B5EF4-FFF2-40B4-BE49-F238E27FC236}">
                  <a16:creationId xmlns:a16="http://schemas.microsoft.com/office/drawing/2014/main" id="{87DCDF16-D615-6120-4B18-F0E7B228C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0"/>
            </a:blip>
            <a:srcRect t="-3560"/>
            <a:stretch/>
          </p:blipFill>
          <p:spPr>
            <a:xfrm>
              <a:off x="3415969" y="-244150"/>
              <a:ext cx="5733288" cy="7102150"/>
            </a:xfrm>
            <a:prstGeom prst="rect">
              <a:avLst/>
            </a:prstGeom>
          </p:spPr>
        </p:pic>
      </p:grpSp>
      <p:pic>
        <p:nvPicPr>
          <p:cNvPr id="8" name="Picture 7" descr="A palm tree with many leaves&#10;&#10;Description automatically generated">
            <a:extLst>
              <a:ext uri="{FF2B5EF4-FFF2-40B4-BE49-F238E27FC236}">
                <a16:creationId xmlns:a16="http://schemas.microsoft.com/office/drawing/2014/main" id="{65B98719-694A-4517-9A6E-295BE6577B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6259" r="-1" b="1229"/>
          <a:stretch/>
        </p:blipFill>
        <p:spPr>
          <a:xfrm>
            <a:off x="-1" y="4041218"/>
            <a:ext cx="1893074" cy="2385895"/>
          </a:xfrm>
          <a:prstGeom prst="rect">
            <a:avLst/>
          </a:prstGeom>
        </p:spPr>
      </p:pic>
      <p:pic>
        <p:nvPicPr>
          <p:cNvPr id="9" name="Picture 8" descr="A monkey holding a sign&#10;&#10;Description automatically generated">
            <a:extLst>
              <a:ext uri="{FF2B5EF4-FFF2-40B4-BE49-F238E27FC236}">
                <a16:creationId xmlns:a16="http://schemas.microsoft.com/office/drawing/2014/main" id="{7B915770-80F6-8A12-BA36-95B77CB7A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8712" y="-3648"/>
            <a:ext cx="6898244" cy="6861648"/>
          </a:xfrm>
          <a:prstGeom prst="rect">
            <a:avLst/>
          </a:prstGeom>
        </p:spPr>
      </p:pic>
      <p:pic>
        <p:nvPicPr>
          <p:cNvPr id="15" name="Picture 14" descr="A banana tree with a flower&#10;&#10;Description automatically generated">
            <a:extLst>
              <a:ext uri="{FF2B5EF4-FFF2-40B4-BE49-F238E27FC236}">
                <a16:creationId xmlns:a16="http://schemas.microsoft.com/office/drawing/2014/main" id="{FDE84A0E-3E10-A115-1DEE-38371BA9AE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tretch>
            <a:fillRect/>
          </a:stretch>
        </p:blipFill>
        <p:spPr>
          <a:xfrm>
            <a:off x="10182333" y="295734"/>
            <a:ext cx="2016221" cy="2415600"/>
          </a:xfrm>
          <a:prstGeom prst="rect">
            <a:avLst/>
          </a:prstGeom>
        </p:spPr>
      </p:pic>
      <p:pic>
        <p:nvPicPr>
          <p:cNvPr id="16" name="Picture 15" descr="A banana tree with a flower&#10;&#10;Description automatically generated">
            <a:extLst>
              <a:ext uri="{FF2B5EF4-FFF2-40B4-BE49-F238E27FC236}">
                <a16:creationId xmlns:a16="http://schemas.microsoft.com/office/drawing/2014/main" id="{4ABEAC2E-87CC-AFC5-0C70-C0A4F05F740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0"/>
          </a:blip>
          <a:srcRect t="-1" b="-6872"/>
          <a:stretch/>
        </p:blipFill>
        <p:spPr>
          <a:xfrm>
            <a:off x="0" y="5313479"/>
            <a:ext cx="2013335" cy="2577918"/>
          </a:xfrm>
          <a:prstGeom prst="rect">
            <a:avLst/>
          </a:prstGeom>
        </p:spPr>
      </p:pic>
      <p:pic>
        <p:nvPicPr>
          <p:cNvPr id="17" name="Picture 16" descr="A palm tree with many leaves&#10;&#10;Description automatically generated">
            <a:extLst>
              <a:ext uri="{FF2B5EF4-FFF2-40B4-BE49-F238E27FC236}">
                <a16:creationId xmlns:a16="http://schemas.microsoft.com/office/drawing/2014/main" id="{F5685295-DA7E-BDA6-6474-87D97DFDA5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0"/>
          </a:blip>
          <a:srcRect l="-19860" t="1" r="-1" b="-6721"/>
          <a:stretch/>
        </p:blipFill>
        <p:spPr>
          <a:xfrm>
            <a:off x="-1283109" y="4472105"/>
            <a:ext cx="2420544" cy="257791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C6C7392-10D9-CD5E-1565-D6337ED7C687}"/>
              </a:ext>
            </a:extLst>
          </p:cNvPr>
          <p:cNvSpPr/>
          <p:nvPr/>
        </p:nvSpPr>
        <p:spPr>
          <a:xfrm>
            <a:off x="-1283109" y="3112691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7A9121-EB32-D47C-6283-1B7594264B04}"/>
              </a:ext>
            </a:extLst>
          </p:cNvPr>
          <p:cNvSpPr/>
          <p:nvPr/>
        </p:nvSpPr>
        <p:spPr>
          <a:xfrm>
            <a:off x="11323674" y="2998113"/>
            <a:ext cx="2155103" cy="1043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58543-C0CC-DEE6-E90D-5E0EA995860D}"/>
              </a:ext>
            </a:extLst>
          </p:cNvPr>
          <p:cNvSpPr txBox="1">
            <a:spLocks/>
          </p:cNvSpPr>
          <p:nvPr/>
        </p:nvSpPr>
        <p:spPr>
          <a:xfrm>
            <a:off x="3443591" y="3197526"/>
            <a:ext cx="53113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Lass uns das jetzt ausprobieren!</a:t>
            </a:r>
          </a:p>
          <a:p>
            <a:pPr marL="0" indent="0" algn="ctr">
              <a:buNone/>
            </a:pPr>
            <a:endParaRPr lang="de-DE" sz="20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Auf dem nächsten Bildschirm drückst du die Taste „1“, um das Faultier auf dem linken Baum um eine Banane zu bitten.</a:t>
            </a:r>
          </a:p>
          <a:p>
            <a:pPr marL="0" indent="0" algn="ctr">
              <a:buNone/>
            </a:pPr>
            <a:endParaRPr lang="de-DE" sz="20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sz="250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 hast 15 Sekunden Zeit, um nach einer Banane zu fragen.</a:t>
            </a:r>
          </a:p>
          <a:p>
            <a:pPr marL="0" indent="0" algn="ctr">
              <a:buNone/>
            </a:pPr>
            <a:endParaRPr lang="de-DE" sz="25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591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3745</TotalTime>
  <Words>1134</Words>
  <Application>Microsoft Macintosh PowerPoint</Application>
  <PresentationFormat>Widescreen</PresentationFormat>
  <Paragraphs>173</Paragraphs>
  <Slides>39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Lisa Bas</dc:creator>
  <cp:lastModifiedBy>Lisa Bas</cp:lastModifiedBy>
  <cp:revision>311</cp:revision>
  <dcterms:created xsi:type="dcterms:W3CDTF">2024-08-15T21:36:39Z</dcterms:created>
  <dcterms:modified xsi:type="dcterms:W3CDTF">2024-12-12T08:54:54Z</dcterms:modified>
</cp:coreProperties>
</file>