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creen" id="{42BC79B6-536A-134F-98AA-0D14FEAB84E7}">
          <p14:sldIdLst/>
        </p14:section>
        <p14:section name="Instructions 1" id="{6077BC9D-782B-1548-8608-C6B1130EA0C6}">
          <p14:sldIdLst/>
        </p14:section>
        <p14:section name="Instructions 2" id="{59DB2C26-EC7A-E84B-AEF4-0356A2F08333}">
          <p14:sldIdLst/>
        </p14:section>
        <p14:section name="Instructions 3" id="{CDF4F465-FB4F-2F46-AB1B-869F9F963C30}">
          <p14:sldIdLst/>
        </p14:section>
        <p14:section name="Instructions 4" id="{A9EA591D-BDBF-964C-B9A9-FCF892B6A0C9}">
          <p14:sldIdLst/>
        </p14:section>
        <p14:section name="Instructions 5" id="{9C03B65A-CE8B-2D43-BE1C-3F5015EDABCC}">
          <p14:sldIdLst/>
        </p14:section>
        <p14:section name="Instructions 6" id="{F57D3B17-32A6-924B-BECD-ABEE24674BAE}">
          <p14:sldIdLst/>
        </p14:section>
        <p14:section name="Instruction 7" id="{E4EB7B6B-7E9A-FE4A-9424-68A73CC52B9D}">
          <p14:sldIdLst/>
        </p14:section>
        <p14:section name="Instructions 8" id="{D18ED377-8FF9-5542-9E34-9AC8627D0DED}">
          <p14:sldIdLst/>
        </p14:section>
        <p14:section name="Instructions 9" id="{557E9A2B-F37D-7347-8C13-D9C83EEE8B17}">
          <p14:sldIdLst/>
        </p14:section>
        <p14:section name="Instructions 10" id="{D8322FFF-1EAE-B944-8BD8-46540360201A}">
          <p14:sldIdLst/>
        </p14:section>
        <p14:section name="Instructions 11" id="{7D72FDA5-3040-A142-9C37-9AD281D5A8F8}">
          <p14:sldIdLst/>
        </p14:section>
        <p14:section name="Instructions 12" id="{F525E9D8-3190-5B4A-A0E4-5FFF34178B66}">
          <p14:sldIdLst>
            <p14:sldId id="332"/>
          </p14:sldIdLst>
        </p14:section>
        <p14:section name="Instructions 13" id="{CF1DD8B5-12C9-1140-9ACA-EC25CB2A49B3}">
          <p14:sldIdLst/>
        </p14:section>
        <p14:section name="Instructions 14" id="{B9AD9464-0582-9C45-8856-354E128F1AE0}">
          <p14:sldIdLst/>
        </p14:section>
        <p14:section name="Instructions 15" id="{CD3F63CC-6D89-154E-BD82-77FA52835F75}">
          <p14:sldIdLst/>
        </p14:section>
        <p14:section name="Instructions 16" id="{41B046E6-553B-654A-AF98-D531BF0E9446}">
          <p14:sldIdLst/>
        </p14:section>
        <p14:section name="Instructions 17" id="{739F4F8A-B026-904F-B169-92A1E9099445}">
          <p14:sldIdLst/>
        </p14:section>
        <p14:section name="Instructions 18" id="{BFB25BCF-3450-4647-BDBA-F38FCF222EF4}">
          <p14:sldIdLst/>
        </p14:section>
        <p14:section name="Instructions 19" id="{81B0D331-21C5-1645-927B-EE523E9421B6}">
          <p14:sldIdLst/>
        </p14:section>
        <p14:section name="Instructions 20" id="{0CE5F29F-F783-2948-87CC-F7472317E150}">
          <p14:sldIdLst/>
        </p14:section>
        <p14:section name="Instructions 21" id="{04E384A1-44EE-E547-9362-8ADC52D7C7AE}">
          <p14:sldIdLst/>
        </p14:section>
        <p14:section name="Instructions 22" id="{06D23BE0-4A23-7F42-83F3-DAE975059BBB}">
          <p14:sldIdLst/>
        </p14:section>
        <p14:section name="Instructions 23" id="{34F421AB-4F0D-714B-87A5-4774C10C217E}">
          <p14:sldIdLst/>
        </p14:section>
        <p14:section name="Instructions 24" id="{E8CDF2B9-4CF0-234F-8D94-125D07AB4708}">
          <p14:sldIdLst/>
        </p14:section>
        <p14:section name="Instructions 25" id="{48E40099-2CAB-4348-B0D1-A7EDBD609B0D}">
          <p14:sldIdLst/>
        </p14:section>
        <p14:section name="Instructions 26" id="{469F925B-E732-EF4B-A809-E1FD1F4B65DD}">
          <p14:sldIdLst/>
        </p14:section>
        <p14:section name="Instructions 27" id="{10A8E9F6-18D4-E048-A7F4-7E6888C76A7C}">
          <p14:sldIdLst/>
        </p14:section>
        <p14:section name="Question 1" id="{9FA1F192-2887-DD43-AA07-D1ADB53F6DDA}">
          <p14:sldIdLst/>
        </p14:section>
        <p14:section name="Question 1: Correct" id="{A5346F24-4521-6546-8D8C-7664BCF5196B}">
          <p14:sldIdLst/>
        </p14:section>
        <p14:section name="Question 1: False" id="{4D7730B7-0112-0B40-89C8-C4BFBC0D1EA1}">
          <p14:sldIdLst/>
        </p14:section>
        <p14:section name="Question 2" id="{264434DC-0E6F-FA43-BF80-4D6C88852534}">
          <p14:sldIdLst/>
        </p14:section>
        <p14:section name="Question 2: Correct" id="{8946DBE3-8621-C84D-A339-A1AFD3CEEB56}">
          <p14:sldIdLst/>
        </p14:section>
        <p14:section name="Question 2: False" id="{72769BCC-C023-C349-9E2F-A296C4FE1495}">
          <p14:sldIdLst/>
        </p14:section>
        <p14:section name="Question 3" id="{04A93FD3-0B59-8D4B-A0D1-E9ED698D1E7A}">
          <p14:sldIdLst/>
        </p14:section>
        <p14:section name="Question 3: Correct" id="{A40C97E6-13AD-674E-848E-805C8C598B20}">
          <p14:sldIdLst/>
        </p14:section>
        <p14:section name="Question 3: False" id="{32BE644E-9E03-E345-BF36-D60A955B602B}">
          <p14:sldIdLst/>
        </p14:section>
        <p14:section name="Instructions 28" id="{B690D605-EA6A-7840-8FA8-59C4A6CFE47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8"/>
    <p:restoredTop sz="94521"/>
  </p:normalViewPr>
  <p:slideViewPr>
    <p:cSldViewPr snapToGrid="0">
      <p:cViewPr varScale="1">
        <p:scale>
          <a:sx n="120" d="100"/>
          <a:sy n="120" d="100"/>
        </p:scale>
        <p:origin x="46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E9A2C-6786-8B40-8D15-B57D99410A5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54B3A-A573-F740-AA3B-2045125C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17723-726C-5B71-77EC-6382B813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A4116-CD34-50EE-4F72-0BB0F41FC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6C756-434B-4994-035E-412282E91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52400-BCB1-DA6B-3B0A-108420A7D5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54B3A-A573-F740-AA3B-2045125CA6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0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0723-53F0-8708-9685-1B2F5C9D5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914EA-8882-4462-912B-F56D8C0E7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F5D9D-DA1D-26B6-E299-D96CE116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303-5AE3-8245-9318-20403DCA289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6808A-F99A-C1AD-E4FF-28612A27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DEB-563E-D0B6-578D-1405A698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7A9-1869-E34B-A3C5-66FDDD6B1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5152-D61D-E771-C078-529FB5B6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39681-5811-D360-5A78-E4331DFFB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D09BC-8ED0-2E4F-CDB6-889301AB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303-5AE3-8245-9318-20403DCA289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D19EA-C751-BACD-A312-EC33CA74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BEEAC-829D-D9DD-483D-D94D7308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7A9-1869-E34B-A3C5-66FDDD6B1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6CCF9-4A60-3D10-77E6-DDEEF080C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C8431-A76F-1A81-E7B3-8407E18DD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71CC-98FB-F8EE-80F6-762F8A2E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303-5AE3-8245-9318-20403DCA289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DF1AD-5CB9-8BB9-AA9C-92DC404E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D88DA-767A-B3C3-C8F9-931058D4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7A9-1869-E34B-A3C5-66FDDD6B1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7D56-06AA-5656-CEE0-DD1F911E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4A47-7B98-7089-0D3E-31F86EB0B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6E828-9FAF-6093-85A5-D7F3AD0E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303-5AE3-8245-9318-20403DCA289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FA2C-53F2-3DF1-0565-73704012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A69AD-BF64-423D-1B80-00C441A8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7A9-1869-E34B-A3C5-66FDDD6B1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1EC30-AB24-7D83-FC74-531D420B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72184-82B5-03AC-1C3E-E4FAE5DEB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A0557-C38F-D52C-8140-E8700CE7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303-5AE3-8245-9318-20403DCA289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7F4F0-9101-62C3-76A8-702068AA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667FE-6E22-5C89-90B3-95F64CC7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7A9-1869-E34B-A3C5-66FDDD6B1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683A-8DE5-3F62-8F6C-AE953009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981F1-E93B-69EB-C8A1-5D116C758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A6C7D-FFD2-A1C0-D6E5-2C7684B2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C6052-B404-1E8C-6B72-B03B365E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303-5AE3-8245-9318-20403DCA289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44590-8F4F-1734-AFCE-F0592C78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ADD27-AFDA-C7CF-8A21-A17FF356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7A9-1869-E34B-A3C5-66FDDD6B1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CB7C-A531-E8E9-97E8-95DA22A4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61A9-C0E6-ECD1-C327-1A04F5A5E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59A55-CEED-6E2D-7731-7B44861E1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B435D-6164-79C7-69B2-3153C5659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7E4E0-35D8-1C8B-DE68-47CE10934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8FE10-5203-B1CA-9393-A144C884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303-5AE3-8245-9318-20403DCA289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E29F1-C30A-5D0A-929A-1453D65A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ED955-5C26-6275-0A52-73F7B75C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7A9-1869-E34B-A3C5-66FDDD6B1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C719-3185-8DAC-5906-263A7581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2719B-1D69-B47E-6A0A-A7453E10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303-5AE3-8245-9318-20403DCA289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7F201-1BA3-FC46-2759-CD7ED5236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83A4F-8E72-8A94-BF3F-1D42AE12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7A9-1869-E34B-A3C5-66FDDD6B1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A4CE0-466B-62A2-5CF2-51FFFCCA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303-5AE3-8245-9318-20403DCA289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A676C-F45F-A545-D660-BB4FF343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0CD92-D931-D99F-EF83-06583A73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7A9-1869-E34B-A3C5-66FDDD6B1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3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4E61-BD53-0C92-8D97-7D64A522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C95AF-8AA6-AD6D-50DD-74E22B1A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C98B3-4082-CFF8-A82F-773191E85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2B297-5D04-6A3B-49F9-59D87180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303-5AE3-8245-9318-20403DCA289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D1D54-807B-072C-6309-EF062E79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FC122-6CA7-9FA5-A1A2-6B65B135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7A9-1869-E34B-A3C5-66FDDD6B1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0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938A-6772-4B0F-43C1-F460DA8D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4CF49-DD89-DA8A-FECE-833CEDF4C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B3099-BF87-88DE-0E09-A966240B9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52287-43BA-A6B8-380C-036C8BED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303-5AE3-8245-9318-20403DCA289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DE5D5-F96D-7849-CDBB-952B7310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1DC6A-B132-61D7-030A-D41BC6C4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7A9-1869-E34B-A3C5-66FDDD6B1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5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4D020-973C-4847-516D-50A2675A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D96A-BBC4-945E-E4FA-D5C3D8B3B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47C-DC80-F8EC-F2F6-F6A01789F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D0303-5AE3-8245-9318-20403DCA289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21515-9A31-8BCB-DE7E-592DEBF0A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A7446-6045-AB37-61D9-7208E7BF8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8357A9-1869-E34B-A3C5-66FDDD6B1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1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00D77-BBC9-15F9-E560-362A95878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0703B3-1731-C4C1-DF8A-0598DE81C5D1}"/>
              </a:ext>
            </a:extLst>
          </p:cNvPr>
          <p:cNvGrpSpPr>
            <a:grpSpLocks noChangeAspect="1"/>
          </p:cNvGrpSpPr>
          <p:nvPr/>
        </p:nvGrpSpPr>
        <p:grpSpPr>
          <a:xfrm>
            <a:off x="9768755" y="-98180"/>
            <a:ext cx="2016220" cy="2497606"/>
            <a:chOff x="3415969" y="-244150"/>
            <a:chExt cx="5733288" cy="7102150"/>
          </a:xfrm>
        </p:grpSpPr>
        <p:pic>
          <p:nvPicPr>
            <p:cNvPr id="5" name="Picture 4" descr="A cartoon character with a black background&#10;&#10;Description automatically generated">
              <a:extLst>
                <a:ext uri="{FF2B5EF4-FFF2-40B4-BE49-F238E27FC236}">
                  <a16:creationId xmlns:a16="http://schemas.microsoft.com/office/drawing/2014/main" id="{1E89C5A1-A750-E7C4-14AA-89BB26956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0"/>
            </a:blip>
            <a:srcRect r="65754"/>
            <a:stretch/>
          </p:blipFill>
          <p:spPr>
            <a:xfrm rot="2176071">
              <a:off x="4772093" y="4904512"/>
              <a:ext cx="639939" cy="778603"/>
            </a:xfrm>
            <a:prstGeom prst="rect">
              <a:avLst/>
            </a:prstGeom>
          </p:spPr>
        </p:pic>
        <p:pic>
          <p:nvPicPr>
            <p:cNvPr id="6" name="Picture 5" descr="A cartoon of a sloth&#10;&#10;Description automatically generated">
              <a:extLst>
                <a:ext uri="{FF2B5EF4-FFF2-40B4-BE49-F238E27FC236}">
                  <a16:creationId xmlns:a16="http://schemas.microsoft.com/office/drawing/2014/main" id="{B7424923-6FAA-28FB-6ABD-BADC1C53F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0"/>
            </a:blip>
            <a:srcRect l="30080" t="22886"/>
            <a:stretch/>
          </p:blipFill>
          <p:spPr>
            <a:xfrm>
              <a:off x="3828937" y="4974439"/>
              <a:ext cx="1751400" cy="1496576"/>
            </a:xfrm>
            <a:prstGeom prst="rect">
              <a:avLst/>
            </a:prstGeom>
          </p:spPr>
        </p:pic>
        <p:pic>
          <p:nvPicPr>
            <p:cNvPr id="7" name="Picture 6" descr="A palm tree with many leaves&#10;&#10;Description automatically generated">
              <a:extLst>
                <a:ext uri="{FF2B5EF4-FFF2-40B4-BE49-F238E27FC236}">
                  <a16:creationId xmlns:a16="http://schemas.microsoft.com/office/drawing/2014/main" id="{EA254EE2-A522-E535-916D-8124A7B30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0"/>
            </a:blip>
            <a:srcRect t="-3560"/>
            <a:stretch/>
          </p:blipFill>
          <p:spPr>
            <a:xfrm>
              <a:off x="3415969" y="-244150"/>
              <a:ext cx="5733288" cy="7102150"/>
            </a:xfrm>
            <a:prstGeom prst="rect">
              <a:avLst/>
            </a:prstGeom>
          </p:spPr>
        </p:pic>
      </p:grpSp>
      <p:pic>
        <p:nvPicPr>
          <p:cNvPr id="8" name="Picture 7" descr="A palm tree with many leaves&#10;&#10;Description automatically generated">
            <a:extLst>
              <a:ext uri="{FF2B5EF4-FFF2-40B4-BE49-F238E27FC236}">
                <a16:creationId xmlns:a16="http://schemas.microsoft.com/office/drawing/2014/main" id="{54D25357-878D-9069-8984-9A72C89E7E6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rcRect l="6259" r="-1" b="1229"/>
          <a:stretch/>
        </p:blipFill>
        <p:spPr>
          <a:xfrm>
            <a:off x="-1" y="4041218"/>
            <a:ext cx="1893074" cy="2385895"/>
          </a:xfrm>
          <a:prstGeom prst="rect">
            <a:avLst/>
          </a:prstGeom>
        </p:spPr>
      </p:pic>
      <p:pic>
        <p:nvPicPr>
          <p:cNvPr id="9" name="Picture 8" descr="A monkey holding a sign&#10;&#10;Description automatically generated">
            <a:extLst>
              <a:ext uri="{FF2B5EF4-FFF2-40B4-BE49-F238E27FC236}">
                <a16:creationId xmlns:a16="http://schemas.microsoft.com/office/drawing/2014/main" id="{B829CDAA-B6E8-2BED-A2E4-17F334054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712" y="-3648"/>
            <a:ext cx="6898244" cy="6861648"/>
          </a:xfrm>
          <a:prstGeom prst="rect">
            <a:avLst/>
          </a:prstGeom>
        </p:spPr>
      </p:pic>
      <p:pic>
        <p:nvPicPr>
          <p:cNvPr id="15" name="Picture 14" descr="A banana tree with a flower&#10;&#10;Description automatically generated">
            <a:extLst>
              <a:ext uri="{FF2B5EF4-FFF2-40B4-BE49-F238E27FC236}">
                <a16:creationId xmlns:a16="http://schemas.microsoft.com/office/drawing/2014/main" id="{0A05A193-9B08-F457-F36B-31EC1D404D9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10182333" y="295734"/>
            <a:ext cx="2016221" cy="2415600"/>
          </a:xfrm>
          <a:prstGeom prst="rect">
            <a:avLst/>
          </a:prstGeom>
        </p:spPr>
      </p:pic>
      <p:pic>
        <p:nvPicPr>
          <p:cNvPr id="16" name="Picture 15" descr="A banana tree with a flower&#10;&#10;Description automatically generated">
            <a:extLst>
              <a:ext uri="{FF2B5EF4-FFF2-40B4-BE49-F238E27FC236}">
                <a16:creationId xmlns:a16="http://schemas.microsoft.com/office/drawing/2014/main" id="{45E862D6-18A1-B1C6-5E5D-E3858277407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</a:blip>
          <a:srcRect t="-1" b="-6872"/>
          <a:stretch/>
        </p:blipFill>
        <p:spPr>
          <a:xfrm>
            <a:off x="0" y="5313479"/>
            <a:ext cx="2013335" cy="2577918"/>
          </a:xfrm>
          <a:prstGeom prst="rect">
            <a:avLst/>
          </a:prstGeom>
        </p:spPr>
      </p:pic>
      <p:pic>
        <p:nvPicPr>
          <p:cNvPr id="17" name="Picture 16" descr="A palm tree with many leaves&#10;&#10;Description automatically generated">
            <a:extLst>
              <a:ext uri="{FF2B5EF4-FFF2-40B4-BE49-F238E27FC236}">
                <a16:creationId xmlns:a16="http://schemas.microsoft.com/office/drawing/2014/main" id="{E909A72D-9BD1-B7E3-1568-1ECE6393699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rcRect l="-19860" t="1" r="-1" b="-6721"/>
          <a:stretch/>
        </p:blipFill>
        <p:spPr>
          <a:xfrm>
            <a:off x="-1283109" y="4472105"/>
            <a:ext cx="2420544" cy="25779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9B17F59-7D46-CFFE-2CBB-D059F8B3E1B4}"/>
              </a:ext>
            </a:extLst>
          </p:cNvPr>
          <p:cNvSpPr/>
          <p:nvPr/>
        </p:nvSpPr>
        <p:spPr>
          <a:xfrm>
            <a:off x="-1283109" y="3112691"/>
            <a:ext cx="2155103" cy="1043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8D221-1FBA-2692-EAFA-4A8720684816}"/>
              </a:ext>
            </a:extLst>
          </p:cNvPr>
          <p:cNvSpPr/>
          <p:nvPr/>
        </p:nvSpPr>
        <p:spPr>
          <a:xfrm>
            <a:off x="11323674" y="2998113"/>
            <a:ext cx="2155103" cy="1043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4CB4B-055C-697D-D907-57A9B9878DE9}"/>
              </a:ext>
            </a:extLst>
          </p:cNvPr>
          <p:cNvSpPr txBox="1">
            <a:spLocks/>
          </p:cNvSpPr>
          <p:nvPr/>
        </p:nvSpPr>
        <p:spPr>
          <a:xfrm>
            <a:off x="3443591" y="3197526"/>
            <a:ext cx="53113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CA" sz="25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ananas from trees that you did NOT choose are no longer displayed.</a:t>
            </a:r>
          </a:p>
        </p:txBody>
      </p:sp>
    </p:spTree>
    <p:extLst>
      <p:ext uri="{BB962C8B-B14F-4D97-AF65-F5344CB8AC3E}">
        <p14:creationId xmlns:p14="http://schemas.microsoft.com/office/powerpoint/2010/main" val="79998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14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Bas</dc:creator>
  <cp:lastModifiedBy>Lisa Bas</cp:lastModifiedBy>
  <cp:revision>245</cp:revision>
  <dcterms:created xsi:type="dcterms:W3CDTF">2024-08-15T21:36:39Z</dcterms:created>
  <dcterms:modified xsi:type="dcterms:W3CDTF">2025-03-12T15:52:54Z</dcterms:modified>
</cp:coreProperties>
</file>